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notesMasterIdLst>
    <p:notesMasterId r:id="rId36"/>
  </p:notesMasterIdLst>
  <p:handoutMasterIdLst>
    <p:handoutMasterId r:id="rId37"/>
  </p:handoutMasterIdLst>
  <p:sldIdLst>
    <p:sldId id="256" r:id="rId2"/>
    <p:sldId id="343" r:id="rId3"/>
    <p:sldId id="338" r:id="rId4"/>
    <p:sldId id="284" r:id="rId5"/>
    <p:sldId id="321" r:id="rId6"/>
    <p:sldId id="322" r:id="rId7"/>
    <p:sldId id="323" r:id="rId8"/>
    <p:sldId id="324" r:id="rId9"/>
    <p:sldId id="326" r:id="rId10"/>
    <p:sldId id="325" r:id="rId11"/>
    <p:sldId id="334" r:id="rId12"/>
    <p:sldId id="285" r:id="rId13"/>
    <p:sldId id="286" r:id="rId14"/>
    <p:sldId id="290" r:id="rId15"/>
    <p:sldId id="331" r:id="rId16"/>
    <p:sldId id="327" r:id="rId17"/>
    <p:sldId id="346" r:id="rId18"/>
    <p:sldId id="319" r:id="rId19"/>
    <p:sldId id="347" r:id="rId20"/>
    <p:sldId id="349" r:id="rId21"/>
    <p:sldId id="350" r:id="rId22"/>
    <p:sldId id="313" r:id="rId23"/>
    <p:sldId id="314" r:id="rId24"/>
    <p:sldId id="315" r:id="rId25"/>
    <p:sldId id="316" r:id="rId26"/>
    <p:sldId id="317" r:id="rId27"/>
    <p:sldId id="318" r:id="rId28"/>
    <p:sldId id="292" r:id="rId29"/>
    <p:sldId id="328" r:id="rId30"/>
    <p:sldId id="329" r:id="rId31"/>
    <p:sldId id="335" r:id="rId32"/>
    <p:sldId id="348" r:id="rId33"/>
    <p:sldId id="341" r:id="rId34"/>
    <p:sldId id="34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B59"/>
    <a:srgbClr val="C7E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28"/>
    <p:restoredTop sz="90941" autoAdjust="0"/>
  </p:normalViewPr>
  <p:slideViewPr>
    <p:cSldViewPr>
      <p:cViewPr>
        <p:scale>
          <a:sx n="80" d="100"/>
          <a:sy n="80" d="100"/>
        </p:scale>
        <p:origin x="-798" y="-18"/>
      </p:cViewPr>
      <p:guideLst>
        <p:guide orient="horz" pos="2160"/>
        <p:guide pos="2880"/>
      </p:guideLst>
    </p:cSldViewPr>
  </p:slideViewPr>
  <p:notesTextViewPr>
    <p:cViewPr>
      <p:scale>
        <a:sx n="1" d="1"/>
        <a:sy n="1" d="1"/>
      </p:scale>
      <p:origin x="0" y="0"/>
    </p:cViewPr>
  </p:notesTextViewPr>
  <p:notesViewPr>
    <p:cSldViewPr>
      <p:cViewPr varScale="1">
        <p:scale>
          <a:sx n="92" d="100"/>
          <a:sy n="92" d="100"/>
        </p:scale>
        <p:origin x="-378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A390C-C2E1-4AD9-B8CD-90ACDABDB4F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52D1F76-CE2C-4526-9D04-884B03329E86}">
      <dgm:prSet phldrT="[Text]">
        <dgm:style>
          <a:lnRef idx="1">
            <a:schemeClr val="accent1"/>
          </a:lnRef>
          <a:fillRef idx="2">
            <a:schemeClr val="accent1"/>
          </a:fillRef>
          <a:effectRef idx="1">
            <a:schemeClr val="accent1"/>
          </a:effectRef>
          <a:fontRef idx="minor">
            <a:schemeClr val="dk1"/>
          </a:fontRef>
        </dgm:style>
      </dgm:prSet>
      <dgm:spPr>
        <a:solidFill>
          <a:srgbClr val="1C2B59"/>
        </a:solidFill>
        <a:ln>
          <a:noFill/>
        </a:ln>
      </dgm:spPr>
      <dgm:t>
        <a:bodyPr/>
        <a:lstStyle/>
        <a:p>
          <a:r>
            <a:rPr lang="en-US" dirty="0" smtClean="0">
              <a:solidFill>
                <a:schemeClr val="bg1"/>
              </a:solidFill>
              <a:latin typeface="Avenir LT Std 35 Light" charset="0"/>
              <a:ea typeface="Avenir LT Std 35 Light" charset="0"/>
              <a:cs typeface="Avenir LT Std 35 Light" charset="0"/>
            </a:rPr>
            <a:t>Shock Hazards</a:t>
          </a:r>
          <a:endParaRPr lang="en-US" dirty="0">
            <a:solidFill>
              <a:schemeClr val="bg1"/>
            </a:solidFill>
            <a:latin typeface="Avenir LT Std 35 Light" charset="0"/>
            <a:ea typeface="Avenir LT Std 35 Light" charset="0"/>
            <a:cs typeface="Avenir LT Std 35 Light" charset="0"/>
          </a:endParaRPr>
        </a:p>
      </dgm:t>
    </dgm:pt>
    <dgm:pt modelId="{8C317927-1600-4BE0-AA11-BD500324C4B3}" type="parTrans" cxnId="{412FEDC0-0074-482A-8AD9-5973B02B5DDF}">
      <dgm:prSet/>
      <dgm:spPr/>
      <dgm:t>
        <a:bodyPr/>
        <a:lstStyle/>
        <a:p>
          <a:endParaRPr lang="en-US"/>
        </a:p>
      </dgm:t>
    </dgm:pt>
    <dgm:pt modelId="{11D0059A-2D93-4EB8-8DD4-62834B89DA25}" type="sibTrans" cxnId="{412FEDC0-0074-482A-8AD9-5973B02B5DDF}">
      <dgm:prSet/>
      <dgm:spPr/>
      <dgm:t>
        <a:bodyPr/>
        <a:lstStyle/>
        <a:p>
          <a:endParaRPr lang="en-US"/>
        </a:p>
      </dgm:t>
    </dgm:pt>
    <dgm:pt modelId="{7068CD53-9878-418C-8382-AF31C105B0BA}">
      <dgm:prSet phldrT="[Text]" custT="1"/>
      <dgm:spPr>
        <a:solidFill>
          <a:srgbClr val="C7E8F8">
            <a:alpha val="90000"/>
          </a:srgbClr>
        </a:solidFill>
        <a:ln>
          <a:noFill/>
        </a:ln>
      </dgm:spPr>
      <dgm:t>
        <a:bodyPr/>
        <a:lstStyle/>
        <a:p>
          <a:r>
            <a:rPr lang="en-US" sz="1600" dirty="0" smtClean="0">
              <a:latin typeface="Avenir LT Std 35 Light" charset="0"/>
              <a:ea typeface="Avenir LT Std 35 Light" charset="0"/>
              <a:cs typeface="Avenir LT Std 35 Light" charset="0"/>
            </a:rPr>
            <a:t>Potential shock hazards</a:t>
          </a:r>
          <a:endParaRPr lang="en-US" sz="1600" dirty="0">
            <a:latin typeface="Avenir LT Std 35 Light" charset="0"/>
            <a:ea typeface="Avenir LT Std 35 Light" charset="0"/>
            <a:cs typeface="Avenir LT Std 35 Light" charset="0"/>
          </a:endParaRPr>
        </a:p>
      </dgm:t>
    </dgm:pt>
    <dgm:pt modelId="{A3F289E2-0375-47CA-A5A4-E9D59829A13A}" type="parTrans" cxnId="{7BB7B52C-15DB-4BFB-9CE9-09E4C4CD915E}">
      <dgm:prSet/>
      <dgm:spPr/>
      <dgm:t>
        <a:bodyPr/>
        <a:lstStyle/>
        <a:p>
          <a:endParaRPr lang="en-US"/>
        </a:p>
      </dgm:t>
    </dgm:pt>
    <dgm:pt modelId="{3612C376-5329-4DF3-B2D0-377F8771B746}" type="sibTrans" cxnId="{7BB7B52C-15DB-4BFB-9CE9-09E4C4CD915E}">
      <dgm:prSet/>
      <dgm:spPr/>
      <dgm:t>
        <a:bodyPr/>
        <a:lstStyle/>
        <a:p>
          <a:endParaRPr lang="en-US"/>
        </a:p>
      </dgm:t>
    </dgm:pt>
    <dgm:pt modelId="{BE946FDE-1E19-4F07-8EDD-7968BD2BD8A6}">
      <dgm:prSet phldrT="[Text]">
        <dgm:style>
          <a:lnRef idx="1">
            <a:schemeClr val="accent1"/>
          </a:lnRef>
          <a:fillRef idx="2">
            <a:schemeClr val="accent1"/>
          </a:fillRef>
          <a:effectRef idx="1">
            <a:schemeClr val="accent1"/>
          </a:effectRef>
          <a:fontRef idx="minor">
            <a:schemeClr val="dk1"/>
          </a:fontRef>
        </dgm:style>
      </dgm:prSet>
      <dgm:spPr>
        <a:solidFill>
          <a:srgbClr val="1C2B59"/>
        </a:solidFill>
        <a:ln>
          <a:noFill/>
        </a:ln>
      </dgm:spPr>
      <dgm:t>
        <a:bodyPr/>
        <a:lstStyle/>
        <a:p>
          <a:r>
            <a:rPr lang="en-US" dirty="0" smtClean="0">
              <a:solidFill>
                <a:schemeClr val="bg1"/>
              </a:solidFill>
              <a:latin typeface="Avenir LT Std 35 Light" charset="0"/>
              <a:ea typeface="Avenir LT Std 35 Light" charset="0"/>
              <a:cs typeface="Avenir LT Std 35 Light" charset="0"/>
            </a:rPr>
            <a:t>Leakage Current</a:t>
          </a:r>
          <a:endParaRPr lang="en-US" dirty="0">
            <a:solidFill>
              <a:schemeClr val="bg1"/>
            </a:solidFill>
            <a:latin typeface="Avenir LT Std 35 Light" charset="0"/>
            <a:ea typeface="Avenir LT Std 35 Light" charset="0"/>
            <a:cs typeface="Avenir LT Std 35 Light" charset="0"/>
          </a:endParaRPr>
        </a:p>
      </dgm:t>
    </dgm:pt>
    <dgm:pt modelId="{38FCAF16-AF52-4132-909F-CE6A49C46008}" type="parTrans" cxnId="{EDDF225C-081B-48D8-A041-D19F5B889FC7}">
      <dgm:prSet/>
      <dgm:spPr/>
      <dgm:t>
        <a:bodyPr/>
        <a:lstStyle/>
        <a:p>
          <a:endParaRPr lang="en-US"/>
        </a:p>
      </dgm:t>
    </dgm:pt>
    <dgm:pt modelId="{5A711BE9-1210-4FC8-A5B0-A684D285B109}" type="sibTrans" cxnId="{EDDF225C-081B-48D8-A041-D19F5B889FC7}">
      <dgm:prSet/>
      <dgm:spPr/>
      <dgm:t>
        <a:bodyPr/>
        <a:lstStyle/>
        <a:p>
          <a:endParaRPr lang="en-US"/>
        </a:p>
      </dgm:t>
    </dgm:pt>
    <dgm:pt modelId="{3298354C-2DEE-4F01-9E63-6078D3B6B14C}">
      <dgm:prSet phldrT="[Text]" custT="1"/>
      <dgm:spPr>
        <a:solidFill>
          <a:srgbClr val="C7E8F8">
            <a:alpha val="90000"/>
          </a:srgbClr>
        </a:solidFill>
        <a:ln>
          <a:noFill/>
        </a:ln>
      </dgm:spPr>
      <dgm:t>
        <a:bodyPr/>
        <a:lstStyle/>
        <a:p>
          <a:r>
            <a:rPr lang="en-US" sz="1600" dirty="0" smtClean="0">
              <a:latin typeface="Avenir LT Std 35 Light" charset="0"/>
              <a:ea typeface="Avenir LT Std 35 Light" charset="0"/>
              <a:cs typeface="Avenir LT Std 35 Light" charset="0"/>
            </a:rPr>
            <a:t>What is leakage current?</a:t>
          </a:r>
          <a:endParaRPr lang="en-US" sz="1600" dirty="0">
            <a:latin typeface="Avenir LT Std 35 Light" charset="0"/>
            <a:ea typeface="Avenir LT Std 35 Light" charset="0"/>
            <a:cs typeface="Avenir LT Std 35 Light" charset="0"/>
          </a:endParaRPr>
        </a:p>
      </dgm:t>
    </dgm:pt>
    <dgm:pt modelId="{16A96988-217E-4EA6-88A5-A49CADFE5621}" type="parTrans" cxnId="{C4FFB29F-DD1A-4CAC-AD5F-0A1CFE5401D4}">
      <dgm:prSet/>
      <dgm:spPr/>
      <dgm:t>
        <a:bodyPr/>
        <a:lstStyle/>
        <a:p>
          <a:endParaRPr lang="en-US"/>
        </a:p>
      </dgm:t>
    </dgm:pt>
    <dgm:pt modelId="{C3075582-5057-4C3A-AD2E-9A71D3C561AE}" type="sibTrans" cxnId="{C4FFB29F-DD1A-4CAC-AD5F-0A1CFE5401D4}">
      <dgm:prSet/>
      <dgm:spPr/>
      <dgm:t>
        <a:bodyPr/>
        <a:lstStyle/>
        <a:p>
          <a:endParaRPr lang="en-US"/>
        </a:p>
      </dgm:t>
    </dgm:pt>
    <dgm:pt modelId="{AB583586-E8D0-4473-BB65-E6CD12803B57}">
      <dgm:prSet phldrT="[Text]">
        <dgm:style>
          <a:lnRef idx="1">
            <a:schemeClr val="accent1"/>
          </a:lnRef>
          <a:fillRef idx="2">
            <a:schemeClr val="accent1"/>
          </a:fillRef>
          <a:effectRef idx="1">
            <a:schemeClr val="accent1"/>
          </a:effectRef>
          <a:fontRef idx="minor">
            <a:schemeClr val="dk1"/>
          </a:fontRef>
        </dgm:style>
      </dgm:prSet>
      <dgm:spPr>
        <a:solidFill>
          <a:srgbClr val="1C2B59"/>
        </a:solidFill>
        <a:ln>
          <a:noFill/>
        </a:ln>
      </dgm:spPr>
      <dgm:t>
        <a:bodyPr/>
        <a:lstStyle/>
        <a:p>
          <a:r>
            <a:rPr lang="en-US" dirty="0" smtClean="0">
              <a:solidFill>
                <a:schemeClr val="bg1"/>
              </a:solidFill>
              <a:latin typeface="Avenir LT Std 35 Light" charset="0"/>
              <a:ea typeface="Avenir LT Std 35 Light" charset="0"/>
              <a:cs typeface="Avenir LT Std 35 Light" charset="0"/>
            </a:rPr>
            <a:t>Touch Current</a:t>
          </a:r>
          <a:endParaRPr lang="en-US" dirty="0">
            <a:solidFill>
              <a:schemeClr val="bg1"/>
            </a:solidFill>
            <a:latin typeface="Avenir LT Std 35 Light" charset="0"/>
            <a:ea typeface="Avenir LT Std 35 Light" charset="0"/>
            <a:cs typeface="Avenir LT Std 35 Light" charset="0"/>
          </a:endParaRPr>
        </a:p>
      </dgm:t>
    </dgm:pt>
    <dgm:pt modelId="{D12DA1BD-D04A-4A2A-9CD0-7B4B803BBFFB}" type="parTrans" cxnId="{5CEE9FC3-CD54-498A-A30D-C6C8068DADC9}">
      <dgm:prSet/>
      <dgm:spPr/>
      <dgm:t>
        <a:bodyPr/>
        <a:lstStyle/>
        <a:p>
          <a:endParaRPr lang="en-US"/>
        </a:p>
      </dgm:t>
    </dgm:pt>
    <dgm:pt modelId="{AF55045C-8C83-471B-B1A0-02C5EB659EBD}" type="sibTrans" cxnId="{5CEE9FC3-CD54-498A-A30D-C6C8068DADC9}">
      <dgm:prSet/>
      <dgm:spPr/>
      <dgm:t>
        <a:bodyPr/>
        <a:lstStyle/>
        <a:p>
          <a:endParaRPr lang="en-US"/>
        </a:p>
      </dgm:t>
    </dgm:pt>
    <dgm:pt modelId="{8DF89976-6401-47C1-A1F4-2EE75680E0F1}">
      <dgm:prSet phldrT="[Text]"/>
      <dgm:spPr>
        <a:solidFill>
          <a:srgbClr val="C7E8F8">
            <a:alpha val="90000"/>
          </a:srgbClr>
        </a:solidFill>
        <a:ln>
          <a:noFill/>
        </a:ln>
      </dgm:spPr>
      <dgm:t>
        <a:bodyPr/>
        <a:lstStyle/>
        <a:p>
          <a:endParaRPr lang="en-US" sz="1300" dirty="0">
            <a:latin typeface="Avenir LT Std 35 Light" charset="0"/>
            <a:ea typeface="Avenir LT Std 35 Light" charset="0"/>
            <a:cs typeface="Avenir LT Std 35 Light" charset="0"/>
          </a:endParaRPr>
        </a:p>
      </dgm:t>
    </dgm:pt>
    <dgm:pt modelId="{CEE839B3-01EE-4171-90C3-C0C721B06574}" type="parTrans" cxnId="{D1AE4327-8BF3-4A0E-8839-0D6C4C6C6B31}">
      <dgm:prSet/>
      <dgm:spPr/>
      <dgm:t>
        <a:bodyPr/>
        <a:lstStyle/>
        <a:p>
          <a:endParaRPr lang="en-US"/>
        </a:p>
      </dgm:t>
    </dgm:pt>
    <dgm:pt modelId="{5C7B59E1-B353-4F41-8D7E-0EABAF1EAE62}" type="sibTrans" cxnId="{D1AE4327-8BF3-4A0E-8839-0D6C4C6C6B31}">
      <dgm:prSet/>
      <dgm:spPr/>
      <dgm:t>
        <a:bodyPr/>
        <a:lstStyle/>
        <a:p>
          <a:endParaRPr lang="en-US"/>
        </a:p>
      </dgm:t>
    </dgm:pt>
    <dgm:pt modelId="{DDADC639-89CB-47D7-8103-4D13C5D84E69}">
      <dgm:prSet phldrT="[Text]">
        <dgm:style>
          <a:lnRef idx="1">
            <a:schemeClr val="accent1"/>
          </a:lnRef>
          <a:fillRef idx="2">
            <a:schemeClr val="accent1"/>
          </a:fillRef>
          <a:effectRef idx="1">
            <a:schemeClr val="accent1"/>
          </a:effectRef>
          <a:fontRef idx="minor">
            <a:schemeClr val="dk1"/>
          </a:fontRef>
        </dgm:style>
      </dgm:prSet>
      <dgm:spPr>
        <a:solidFill>
          <a:srgbClr val="1C2B59"/>
        </a:solidFill>
        <a:ln>
          <a:noFill/>
        </a:ln>
      </dgm:spPr>
      <dgm:t>
        <a:bodyPr/>
        <a:lstStyle/>
        <a:p>
          <a:r>
            <a:rPr lang="en-US" dirty="0" smtClean="0">
              <a:solidFill>
                <a:schemeClr val="bg1"/>
              </a:solidFill>
              <a:latin typeface="Avenir LT Std 35 Light" charset="0"/>
              <a:ea typeface="Avenir LT Std 35 Light" charset="0"/>
              <a:cs typeface="Avenir LT Std 35 Light" charset="0"/>
            </a:rPr>
            <a:t>Examples</a:t>
          </a:r>
          <a:endParaRPr lang="en-US" dirty="0">
            <a:solidFill>
              <a:schemeClr val="bg1"/>
            </a:solidFill>
            <a:latin typeface="Avenir LT Std 35 Light" charset="0"/>
            <a:ea typeface="Avenir LT Std 35 Light" charset="0"/>
            <a:cs typeface="Avenir LT Std 35 Light" charset="0"/>
          </a:endParaRPr>
        </a:p>
      </dgm:t>
    </dgm:pt>
    <dgm:pt modelId="{F122A736-7086-42F5-86BB-7991EBFE8BD0}" type="parTrans" cxnId="{0F4206FE-2634-4B2D-9327-41EE92558EE5}">
      <dgm:prSet/>
      <dgm:spPr/>
      <dgm:t>
        <a:bodyPr/>
        <a:lstStyle/>
        <a:p>
          <a:endParaRPr lang="en-US"/>
        </a:p>
      </dgm:t>
    </dgm:pt>
    <dgm:pt modelId="{C4EF43B0-B661-45B4-8F53-34B44FC10779}" type="sibTrans" cxnId="{0F4206FE-2634-4B2D-9327-41EE92558EE5}">
      <dgm:prSet/>
      <dgm:spPr/>
      <dgm:t>
        <a:bodyPr/>
        <a:lstStyle/>
        <a:p>
          <a:endParaRPr lang="en-US"/>
        </a:p>
      </dgm:t>
    </dgm:pt>
    <dgm:pt modelId="{C1955600-DFEF-436F-83A8-A455DFA31EB9}">
      <dgm:prSet phldrT="[Text]" custT="1"/>
      <dgm:spPr>
        <a:solidFill>
          <a:srgbClr val="C7E8F8">
            <a:alpha val="90000"/>
          </a:srgbClr>
        </a:solidFill>
        <a:ln>
          <a:noFill/>
        </a:ln>
      </dgm:spPr>
      <dgm:t>
        <a:bodyPr/>
        <a:lstStyle/>
        <a:p>
          <a:r>
            <a:rPr lang="en-US" sz="1600" dirty="0" smtClean="0">
              <a:latin typeface="Avenir LT Std 35 Light" charset="0"/>
              <a:ea typeface="Avenir LT Std 35 Light" charset="0"/>
              <a:cs typeface="Avenir LT Std 35 Light" charset="0"/>
            </a:rPr>
            <a:t>What is Touch Current?</a:t>
          </a:r>
          <a:endParaRPr lang="en-US" sz="1600" dirty="0">
            <a:latin typeface="Avenir LT Std 35 Light" charset="0"/>
            <a:ea typeface="Avenir LT Std 35 Light" charset="0"/>
            <a:cs typeface="Avenir LT Std 35 Light" charset="0"/>
          </a:endParaRPr>
        </a:p>
      </dgm:t>
    </dgm:pt>
    <dgm:pt modelId="{44A0481E-CB7C-4FA3-8242-C53505E36147}" type="parTrans" cxnId="{36345615-F14B-445E-9DEC-063400D0B7E5}">
      <dgm:prSet/>
      <dgm:spPr/>
      <dgm:t>
        <a:bodyPr/>
        <a:lstStyle/>
        <a:p>
          <a:endParaRPr lang="en-US"/>
        </a:p>
      </dgm:t>
    </dgm:pt>
    <dgm:pt modelId="{E6B17024-A26E-4EC1-BF6A-A7B5178FD429}" type="sibTrans" cxnId="{36345615-F14B-445E-9DEC-063400D0B7E5}">
      <dgm:prSet/>
      <dgm:spPr/>
      <dgm:t>
        <a:bodyPr/>
        <a:lstStyle/>
        <a:p>
          <a:endParaRPr lang="en-US"/>
        </a:p>
      </dgm:t>
    </dgm:pt>
    <dgm:pt modelId="{2789C45B-3FEA-43F2-9799-81F24ACBA328}">
      <dgm:prSet phldrT="[Text]" custT="1"/>
      <dgm:spPr>
        <a:solidFill>
          <a:srgbClr val="C7E8F8">
            <a:alpha val="90000"/>
          </a:srgbClr>
        </a:solidFill>
        <a:ln>
          <a:noFill/>
        </a:ln>
      </dgm:spPr>
      <dgm:t>
        <a:bodyPr/>
        <a:lstStyle/>
        <a:p>
          <a:r>
            <a:rPr lang="en-US" sz="1600" dirty="0" smtClean="0">
              <a:solidFill>
                <a:schemeClr val="tx1"/>
              </a:solidFill>
              <a:latin typeface="Avenir LT Std 35 Light" charset="0"/>
              <a:ea typeface="Avenir LT Std 35 Light" charset="0"/>
              <a:cs typeface="Avenir LT Std 35 Light" charset="0"/>
            </a:rPr>
            <a:t>Video demonstrations</a:t>
          </a:r>
          <a:endParaRPr lang="en-US" sz="1600" dirty="0">
            <a:solidFill>
              <a:schemeClr val="tx1"/>
            </a:solidFill>
            <a:latin typeface="Avenir LT Std 35 Light" charset="0"/>
            <a:ea typeface="Avenir LT Std 35 Light" charset="0"/>
            <a:cs typeface="Avenir LT Std 35 Light" charset="0"/>
          </a:endParaRPr>
        </a:p>
      </dgm:t>
    </dgm:pt>
    <dgm:pt modelId="{B37E4A26-3B71-4C3A-81D0-B34AA3BD96E9}" type="parTrans" cxnId="{62AE91FE-2EDD-4F08-97E3-F92593375501}">
      <dgm:prSet/>
      <dgm:spPr/>
      <dgm:t>
        <a:bodyPr/>
        <a:lstStyle/>
        <a:p>
          <a:endParaRPr lang="en-US"/>
        </a:p>
      </dgm:t>
    </dgm:pt>
    <dgm:pt modelId="{D6AD3FB4-5534-471D-8863-498A3A7A95E7}" type="sibTrans" cxnId="{62AE91FE-2EDD-4F08-97E3-F92593375501}">
      <dgm:prSet/>
      <dgm:spPr/>
      <dgm:t>
        <a:bodyPr/>
        <a:lstStyle/>
        <a:p>
          <a:endParaRPr lang="en-US"/>
        </a:p>
      </dgm:t>
    </dgm:pt>
    <dgm:pt modelId="{2CB62311-5A35-4D4D-9DA1-467F7F2C83A3}">
      <dgm:prSet phldrT="[Text]" custT="1"/>
      <dgm:spPr>
        <a:solidFill>
          <a:srgbClr val="C7E8F8">
            <a:alpha val="90000"/>
          </a:srgbClr>
        </a:solidFill>
        <a:ln>
          <a:noFill/>
        </a:ln>
      </dgm:spPr>
      <dgm:t>
        <a:bodyPr/>
        <a:lstStyle/>
        <a:p>
          <a:r>
            <a:rPr lang="en-US" sz="1600" dirty="0" smtClean="0">
              <a:latin typeface="Avenir LT Std 35 Light" charset="0"/>
              <a:ea typeface="Avenir LT Std 35 Light" charset="0"/>
              <a:cs typeface="Avenir LT Std 35 Light" charset="0"/>
            </a:rPr>
            <a:t>Effects of current on the human body</a:t>
          </a:r>
          <a:endParaRPr lang="en-US" sz="1600" dirty="0">
            <a:latin typeface="Avenir LT Std 35 Light" charset="0"/>
            <a:ea typeface="Avenir LT Std 35 Light" charset="0"/>
            <a:cs typeface="Avenir LT Std 35 Light" charset="0"/>
          </a:endParaRPr>
        </a:p>
      </dgm:t>
    </dgm:pt>
    <dgm:pt modelId="{78C5F606-7C89-46B8-AD20-B623F4AC6C06}" type="parTrans" cxnId="{35F61C91-B028-48A6-BE67-4B877E4E07D1}">
      <dgm:prSet/>
      <dgm:spPr/>
      <dgm:t>
        <a:bodyPr/>
        <a:lstStyle/>
        <a:p>
          <a:endParaRPr lang="en-US"/>
        </a:p>
      </dgm:t>
    </dgm:pt>
    <dgm:pt modelId="{7BB28C63-954F-4232-9221-C8926F35349B}" type="sibTrans" cxnId="{35F61C91-B028-48A6-BE67-4B877E4E07D1}">
      <dgm:prSet/>
      <dgm:spPr/>
      <dgm:t>
        <a:bodyPr/>
        <a:lstStyle/>
        <a:p>
          <a:endParaRPr lang="en-US"/>
        </a:p>
      </dgm:t>
    </dgm:pt>
    <dgm:pt modelId="{F8F28075-F758-4787-9674-AF3559EB6A33}">
      <dgm:prSet phldrT="[Text]" custT="1"/>
      <dgm:spPr>
        <a:solidFill>
          <a:srgbClr val="C7E8F8">
            <a:alpha val="90000"/>
          </a:srgbClr>
        </a:solidFill>
        <a:ln>
          <a:noFill/>
        </a:ln>
      </dgm:spPr>
      <dgm:t>
        <a:bodyPr/>
        <a:lstStyle/>
        <a:p>
          <a:r>
            <a:rPr lang="en-US" sz="1600" dirty="0" smtClean="0">
              <a:latin typeface="Avenir LT Std 35 Light" charset="0"/>
              <a:ea typeface="Avenir LT Std 35 Light" charset="0"/>
              <a:cs typeface="Avenir LT Std 35 Light" charset="0"/>
            </a:rPr>
            <a:t>Human body impedance</a:t>
          </a:r>
          <a:endParaRPr lang="en-US" sz="1600" dirty="0">
            <a:latin typeface="Avenir LT Std 35 Light" charset="0"/>
            <a:ea typeface="Avenir LT Std 35 Light" charset="0"/>
            <a:cs typeface="Avenir LT Std 35 Light" charset="0"/>
          </a:endParaRPr>
        </a:p>
      </dgm:t>
    </dgm:pt>
    <dgm:pt modelId="{D96EA83F-BEDC-4B08-ACB5-7903785C9963}" type="parTrans" cxnId="{18FF81AB-D4EB-4CE0-94D5-68840725B5CD}">
      <dgm:prSet/>
      <dgm:spPr/>
      <dgm:t>
        <a:bodyPr/>
        <a:lstStyle/>
        <a:p>
          <a:endParaRPr lang="en-US"/>
        </a:p>
      </dgm:t>
    </dgm:pt>
    <dgm:pt modelId="{FB50ADB7-4BBE-4627-95A4-7E64D0AE7E71}" type="sibTrans" cxnId="{18FF81AB-D4EB-4CE0-94D5-68840725B5CD}">
      <dgm:prSet/>
      <dgm:spPr/>
      <dgm:t>
        <a:bodyPr/>
        <a:lstStyle/>
        <a:p>
          <a:endParaRPr lang="en-US"/>
        </a:p>
      </dgm:t>
    </dgm:pt>
    <dgm:pt modelId="{E5E78F10-F444-4D5D-8D06-FBA2402FB438}">
      <dgm:prSet phldrT="[Text]"/>
      <dgm:spPr>
        <a:solidFill>
          <a:srgbClr val="C7E8F8">
            <a:alpha val="90000"/>
          </a:srgbClr>
        </a:solidFill>
        <a:ln>
          <a:noFill/>
        </a:ln>
      </dgm:spPr>
      <dgm:t>
        <a:bodyPr/>
        <a:lstStyle/>
        <a:p>
          <a:endParaRPr lang="en-US" sz="1300" dirty="0">
            <a:latin typeface="Avenir LT Std 35 Light" charset="0"/>
            <a:ea typeface="Avenir LT Std 35 Light" charset="0"/>
            <a:cs typeface="Avenir LT Std 35 Light" charset="0"/>
          </a:endParaRPr>
        </a:p>
      </dgm:t>
    </dgm:pt>
    <dgm:pt modelId="{804BABF7-4A8D-45CC-8ED2-3877C00E2E2B}" type="parTrans" cxnId="{13326339-3A39-44E2-B979-0F38748A7EEF}">
      <dgm:prSet/>
      <dgm:spPr/>
      <dgm:t>
        <a:bodyPr/>
        <a:lstStyle/>
        <a:p>
          <a:endParaRPr lang="en-US"/>
        </a:p>
      </dgm:t>
    </dgm:pt>
    <dgm:pt modelId="{8E9E5B3C-192D-4E90-B003-2C08104ACB23}" type="sibTrans" cxnId="{13326339-3A39-44E2-B979-0F38748A7EEF}">
      <dgm:prSet/>
      <dgm:spPr/>
      <dgm:t>
        <a:bodyPr/>
        <a:lstStyle/>
        <a:p>
          <a:endParaRPr lang="en-US"/>
        </a:p>
      </dgm:t>
    </dgm:pt>
    <dgm:pt modelId="{71EAF114-549F-4FFE-95D6-79CA4E9F11A6}">
      <dgm:prSet phldrT="[Text]" custT="1"/>
      <dgm:spPr>
        <a:solidFill>
          <a:srgbClr val="C7E8F8">
            <a:alpha val="90000"/>
          </a:srgbClr>
        </a:solidFill>
        <a:ln>
          <a:noFill/>
        </a:ln>
      </dgm:spPr>
      <dgm:t>
        <a:bodyPr/>
        <a:lstStyle/>
        <a:p>
          <a:r>
            <a:rPr lang="en-US" sz="1600" dirty="0" smtClean="0">
              <a:latin typeface="Avenir LT Std 35 Light" charset="0"/>
              <a:ea typeface="Avenir LT Std 35 Light" charset="0"/>
              <a:cs typeface="Avenir LT Std 35 Light" charset="0"/>
            </a:rPr>
            <a:t>Types of insulation barriers</a:t>
          </a:r>
          <a:endParaRPr lang="en-US" sz="1600" dirty="0">
            <a:latin typeface="Avenir LT Std 35 Light" charset="0"/>
            <a:ea typeface="Avenir LT Std 35 Light" charset="0"/>
            <a:cs typeface="Avenir LT Std 35 Light" charset="0"/>
          </a:endParaRPr>
        </a:p>
      </dgm:t>
    </dgm:pt>
    <dgm:pt modelId="{4778DB09-3D4E-4A8F-B891-A4561839A6D7}" type="parTrans" cxnId="{B9EB5019-0F0B-4398-AE85-2417EBAC15C1}">
      <dgm:prSet/>
      <dgm:spPr/>
      <dgm:t>
        <a:bodyPr/>
        <a:lstStyle/>
        <a:p>
          <a:endParaRPr lang="en-US"/>
        </a:p>
      </dgm:t>
    </dgm:pt>
    <dgm:pt modelId="{37FEAA02-9DDE-4270-A46B-5E664F14DFAF}" type="sibTrans" cxnId="{B9EB5019-0F0B-4398-AE85-2417EBAC15C1}">
      <dgm:prSet/>
      <dgm:spPr/>
      <dgm:t>
        <a:bodyPr/>
        <a:lstStyle/>
        <a:p>
          <a:endParaRPr lang="en-US"/>
        </a:p>
      </dgm:t>
    </dgm:pt>
    <dgm:pt modelId="{E5EB8D1A-838B-4454-A824-0FDD2E959066}">
      <dgm:prSet phldrT="[Text]" custT="1"/>
      <dgm:spPr>
        <a:solidFill>
          <a:srgbClr val="C7E8F8">
            <a:alpha val="90000"/>
          </a:srgbClr>
        </a:solidFill>
        <a:ln>
          <a:noFill/>
        </a:ln>
      </dgm:spPr>
      <dgm:t>
        <a:bodyPr/>
        <a:lstStyle/>
        <a:p>
          <a:r>
            <a:rPr lang="en-US" sz="1600" dirty="0" smtClean="0">
              <a:latin typeface="Avenir LT Std 35 Light" charset="0"/>
              <a:ea typeface="Avenir LT Std 35 Light" charset="0"/>
              <a:cs typeface="Avenir LT Std 35 Light" charset="0"/>
            </a:rPr>
            <a:t>Touch current types</a:t>
          </a:r>
          <a:endParaRPr lang="en-US" sz="1600" dirty="0">
            <a:latin typeface="Avenir LT Std 35 Light" charset="0"/>
            <a:ea typeface="Avenir LT Std 35 Light" charset="0"/>
            <a:cs typeface="Avenir LT Std 35 Light" charset="0"/>
          </a:endParaRPr>
        </a:p>
      </dgm:t>
    </dgm:pt>
    <dgm:pt modelId="{0EECD9DC-2263-43DB-88FD-21697F5B75F0}" type="parTrans" cxnId="{4F602DF1-95E7-45ED-A710-B540DCACF034}">
      <dgm:prSet/>
      <dgm:spPr/>
      <dgm:t>
        <a:bodyPr/>
        <a:lstStyle/>
        <a:p>
          <a:endParaRPr lang="en-US"/>
        </a:p>
      </dgm:t>
    </dgm:pt>
    <dgm:pt modelId="{42628306-C2D3-4C72-9942-91914F6ADAB9}" type="sibTrans" cxnId="{4F602DF1-95E7-45ED-A710-B540DCACF034}">
      <dgm:prSet/>
      <dgm:spPr/>
      <dgm:t>
        <a:bodyPr/>
        <a:lstStyle/>
        <a:p>
          <a:endParaRPr lang="en-US"/>
        </a:p>
      </dgm:t>
    </dgm:pt>
    <dgm:pt modelId="{D071C785-DCE1-4952-9372-73608EDA444E}">
      <dgm:prSet phldrT="[Text]" custT="1"/>
      <dgm:spPr>
        <a:solidFill>
          <a:srgbClr val="C7E8F8">
            <a:alpha val="90000"/>
          </a:srgbClr>
        </a:solidFill>
        <a:ln>
          <a:noFill/>
        </a:ln>
      </dgm:spPr>
      <dgm:t>
        <a:bodyPr/>
        <a:lstStyle/>
        <a:p>
          <a:r>
            <a:rPr lang="en-US" sz="1600" dirty="0" smtClean="0">
              <a:latin typeface="Avenir LT Std 35 Light" charset="0"/>
              <a:ea typeface="Avenir LT Std 35 Light" charset="0"/>
              <a:cs typeface="Avenir LT Std 35 Light" charset="0"/>
            </a:rPr>
            <a:t>How it is measured</a:t>
          </a:r>
          <a:endParaRPr lang="en-US" sz="1600" dirty="0">
            <a:latin typeface="Avenir LT Std 35 Light" charset="0"/>
            <a:ea typeface="Avenir LT Std 35 Light" charset="0"/>
            <a:cs typeface="Avenir LT Std 35 Light" charset="0"/>
          </a:endParaRPr>
        </a:p>
      </dgm:t>
    </dgm:pt>
    <dgm:pt modelId="{7AC221D0-D6EA-4F8A-BB52-5E560F18C858}" type="parTrans" cxnId="{CA54A900-15C9-40EA-81E3-2D7AF08EAF3D}">
      <dgm:prSet/>
      <dgm:spPr/>
      <dgm:t>
        <a:bodyPr/>
        <a:lstStyle/>
        <a:p>
          <a:endParaRPr lang="en-US"/>
        </a:p>
      </dgm:t>
    </dgm:pt>
    <dgm:pt modelId="{703F2D6E-3738-43AF-9C08-F502163356F2}" type="sibTrans" cxnId="{CA54A900-15C9-40EA-81E3-2D7AF08EAF3D}">
      <dgm:prSet/>
      <dgm:spPr/>
      <dgm:t>
        <a:bodyPr/>
        <a:lstStyle/>
        <a:p>
          <a:endParaRPr lang="en-US"/>
        </a:p>
      </dgm:t>
    </dgm:pt>
    <dgm:pt modelId="{481D660F-6AAB-453F-96F3-F4584CF82CFB}">
      <dgm:prSet phldrT="[Text]" custT="1"/>
      <dgm:spPr>
        <a:solidFill>
          <a:srgbClr val="C7E8F8">
            <a:alpha val="90000"/>
          </a:srgbClr>
        </a:solidFill>
        <a:ln>
          <a:noFill/>
        </a:ln>
      </dgm:spPr>
      <dgm:t>
        <a:bodyPr/>
        <a:lstStyle/>
        <a:p>
          <a:r>
            <a:rPr lang="en-US" sz="1600" dirty="0" smtClean="0">
              <a:solidFill>
                <a:schemeClr val="tx1"/>
              </a:solidFill>
              <a:latin typeface="Avenir LT Std 35 Light" charset="0"/>
              <a:ea typeface="Avenir LT Std 35 Light" charset="0"/>
              <a:cs typeface="Avenir LT Std 35 Light" charset="0"/>
            </a:rPr>
            <a:t>By the standards</a:t>
          </a:r>
          <a:endParaRPr lang="en-US" sz="1600" dirty="0">
            <a:solidFill>
              <a:schemeClr val="tx1"/>
            </a:solidFill>
            <a:latin typeface="Avenir LT Std 35 Light" charset="0"/>
            <a:ea typeface="Avenir LT Std 35 Light" charset="0"/>
            <a:cs typeface="Avenir LT Std 35 Light" charset="0"/>
          </a:endParaRPr>
        </a:p>
      </dgm:t>
    </dgm:pt>
    <dgm:pt modelId="{F09637E2-EB29-43BB-8EEF-E7CF6E86CC2D}" type="parTrans" cxnId="{0E608EB8-9BD5-4D1F-9313-3F75D66236CC}">
      <dgm:prSet/>
      <dgm:spPr/>
      <dgm:t>
        <a:bodyPr/>
        <a:lstStyle/>
        <a:p>
          <a:endParaRPr lang="en-US"/>
        </a:p>
      </dgm:t>
    </dgm:pt>
    <dgm:pt modelId="{349169BB-2D38-4000-9890-7326A10734FC}" type="sibTrans" cxnId="{0E608EB8-9BD5-4D1F-9313-3F75D66236CC}">
      <dgm:prSet/>
      <dgm:spPr/>
      <dgm:t>
        <a:bodyPr/>
        <a:lstStyle/>
        <a:p>
          <a:endParaRPr lang="en-US"/>
        </a:p>
      </dgm:t>
    </dgm:pt>
    <dgm:pt modelId="{BE80AFF7-F8A4-4CA9-A747-43AC62EBCC98}" type="pres">
      <dgm:prSet presAssocID="{2F6A390C-C2E1-4AD9-B8CD-90ACDABDB4FC}" presName="linearFlow" presStyleCnt="0">
        <dgm:presLayoutVars>
          <dgm:dir/>
          <dgm:animLvl val="lvl"/>
          <dgm:resizeHandles val="exact"/>
        </dgm:presLayoutVars>
      </dgm:prSet>
      <dgm:spPr/>
      <dgm:t>
        <a:bodyPr/>
        <a:lstStyle/>
        <a:p>
          <a:endParaRPr lang="en-US"/>
        </a:p>
      </dgm:t>
    </dgm:pt>
    <dgm:pt modelId="{B2D10087-5063-427D-A1C9-E4BBDDD3DA52}" type="pres">
      <dgm:prSet presAssocID="{052D1F76-CE2C-4526-9D04-884B03329E86}" presName="composite" presStyleCnt="0"/>
      <dgm:spPr/>
    </dgm:pt>
    <dgm:pt modelId="{6A78D800-5E88-4F8B-994A-C70D1D66D931}" type="pres">
      <dgm:prSet presAssocID="{052D1F76-CE2C-4526-9D04-884B03329E86}" presName="parentText" presStyleLbl="alignNode1" presStyleIdx="0" presStyleCnt="4">
        <dgm:presLayoutVars>
          <dgm:chMax val="1"/>
          <dgm:bulletEnabled val="1"/>
        </dgm:presLayoutVars>
      </dgm:prSet>
      <dgm:spPr/>
      <dgm:t>
        <a:bodyPr/>
        <a:lstStyle/>
        <a:p>
          <a:endParaRPr lang="en-US"/>
        </a:p>
      </dgm:t>
    </dgm:pt>
    <dgm:pt modelId="{791D72FD-E2D6-43AC-9CB5-20397246854E}" type="pres">
      <dgm:prSet presAssocID="{052D1F76-CE2C-4526-9D04-884B03329E86}" presName="descendantText" presStyleLbl="alignAcc1" presStyleIdx="0" presStyleCnt="4">
        <dgm:presLayoutVars>
          <dgm:bulletEnabled val="1"/>
        </dgm:presLayoutVars>
      </dgm:prSet>
      <dgm:spPr/>
      <dgm:t>
        <a:bodyPr/>
        <a:lstStyle/>
        <a:p>
          <a:endParaRPr lang="en-US"/>
        </a:p>
      </dgm:t>
    </dgm:pt>
    <dgm:pt modelId="{150DBFE6-3A32-413A-84ED-CC67780381BD}" type="pres">
      <dgm:prSet presAssocID="{11D0059A-2D93-4EB8-8DD4-62834B89DA25}" presName="sp" presStyleCnt="0"/>
      <dgm:spPr/>
    </dgm:pt>
    <dgm:pt modelId="{AA6B26C1-F18D-4EFD-806D-BF09B410D3EE}" type="pres">
      <dgm:prSet presAssocID="{BE946FDE-1E19-4F07-8EDD-7968BD2BD8A6}" presName="composite" presStyleCnt="0"/>
      <dgm:spPr/>
    </dgm:pt>
    <dgm:pt modelId="{87534ECD-E384-4CB1-87B5-3FE63FFAE540}" type="pres">
      <dgm:prSet presAssocID="{BE946FDE-1E19-4F07-8EDD-7968BD2BD8A6}" presName="parentText" presStyleLbl="alignNode1" presStyleIdx="1" presStyleCnt="4">
        <dgm:presLayoutVars>
          <dgm:chMax val="1"/>
          <dgm:bulletEnabled val="1"/>
        </dgm:presLayoutVars>
      </dgm:prSet>
      <dgm:spPr/>
      <dgm:t>
        <a:bodyPr/>
        <a:lstStyle/>
        <a:p>
          <a:endParaRPr lang="en-US"/>
        </a:p>
      </dgm:t>
    </dgm:pt>
    <dgm:pt modelId="{C163734C-A429-4F8F-B8A0-CB59D8F8BA3D}" type="pres">
      <dgm:prSet presAssocID="{BE946FDE-1E19-4F07-8EDD-7968BD2BD8A6}" presName="descendantText" presStyleLbl="alignAcc1" presStyleIdx="1" presStyleCnt="4">
        <dgm:presLayoutVars>
          <dgm:bulletEnabled val="1"/>
        </dgm:presLayoutVars>
      </dgm:prSet>
      <dgm:spPr/>
      <dgm:t>
        <a:bodyPr/>
        <a:lstStyle/>
        <a:p>
          <a:endParaRPr lang="en-US"/>
        </a:p>
      </dgm:t>
    </dgm:pt>
    <dgm:pt modelId="{071753AA-CC91-4152-8533-5E68636FDBF0}" type="pres">
      <dgm:prSet presAssocID="{5A711BE9-1210-4FC8-A5B0-A684D285B109}" presName="sp" presStyleCnt="0"/>
      <dgm:spPr/>
    </dgm:pt>
    <dgm:pt modelId="{26021CE7-8CAD-48DD-AA9D-25FE29DE9D45}" type="pres">
      <dgm:prSet presAssocID="{AB583586-E8D0-4473-BB65-E6CD12803B57}" presName="composite" presStyleCnt="0"/>
      <dgm:spPr/>
    </dgm:pt>
    <dgm:pt modelId="{145EB12B-55C4-473C-8831-570D7244AE7B}" type="pres">
      <dgm:prSet presAssocID="{AB583586-E8D0-4473-BB65-E6CD12803B57}" presName="parentText" presStyleLbl="alignNode1" presStyleIdx="2" presStyleCnt="4">
        <dgm:presLayoutVars>
          <dgm:chMax val="1"/>
          <dgm:bulletEnabled val="1"/>
        </dgm:presLayoutVars>
      </dgm:prSet>
      <dgm:spPr/>
      <dgm:t>
        <a:bodyPr/>
        <a:lstStyle/>
        <a:p>
          <a:endParaRPr lang="en-US"/>
        </a:p>
      </dgm:t>
    </dgm:pt>
    <dgm:pt modelId="{277ABA72-09F1-40ED-96D7-7CC00E0F8DD6}" type="pres">
      <dgm:prSet presAssocID="{AB583586-E8D0-4473-BB65-E6CD12803B57}" presName="descendantText" presStyleLbl="alignAcc1" presStyleIdx="2" presStyleCnt="4">
        <dgm:presLayoutVars>
          <dgm:bulletEnabled val="1"/>
        </dgm:presLayoutVars>
      </dgm:prSet>
      <dgm:spPr/>
      <dgm:t>
        <a:bodyPr/>
        <a:lstStyle/>
        <a:p>
          <a:endParaRPr lang="en-US"/>
        </a:p>
      </dgm:t>
    </dgm:pt>
    <dgm:pt modelId="{C4A33C1D-730B-4AFF-A77D-8685333EA6F0}" type="pres">
      <dgm:prSet presAssocID="{AF55045C-8C83-471B-B1A0-02C5EB659EBD}" presName="sp" presStyleCnt="0"/>
      <dgm:spPr/>
    </dgm:pt>
    <dgm:pt modelId="{C7081683-D2B3-4A7F-89E9-F3409DBAD9A3}" type="pres">
      <dgm:prSet presAssocID="{DDADC639-89CB-47D7-8103-4D13C5D84E69}" presName="composite" presStyleCnt="0"/>
      <dgm:spPr/>
    </dgm:pt>
    <dgm:pt modelId="{B75D015A-6BA4-46E4-AA42-CB937354F2D9}" type="pres">
      <dgm:prSet presAssocID="{DDADC639-89CB-47D7-8103-4D13C5D84E69}" presName="parentText" presStyleLbl="alignNode1" presStyleIdx="3" presStyleCnt="4">
        <dgm:presLayoutVars>
          <dgm:chMax val="1"/>
          <dgm:bulletEnabled val="1"/>
        </dgm:presLayoutVars>
      </dgm:prSet>
      <dgm:spPr/>
      <dgm:t>
        <a:bodyPr/>
        <a:lstStyle/>
        <a:p>
          <a:endParaRPr lang="en-US"/>
        </a:p>
      </dgm:t>
    </dgm:pt>
    <dgm:pt modelId="{D536FD2D-5F9E-4C6B-A171-2E7011BD1D1C}" type="pres">
      <dgm:prSet presAssocID="{DDADC639-89CB-47D7-8103-4D13C5D84E69}" presName="descendantText" presStyleLbl="alignAcc1" presStyleIdx="3" presStyleCnt="4">
        <dgm:presLayoutVars>
          <dgm:bulletEnabled val="1"/>
        </dgm:presLayoutVars>
      </dgm:prSet>
      <dgm:spPr/>
      <dgm:t>
        <a:bodyPr/>
        <a:lstStyle/>
        <a:p>
          <a:endParaRPr lang="en-US"/>
        </a:p>
      </dgm:t>
    </dgm:pt>
  </dgm:ptLst>
  <dgm:cxnLst>
    <dgm:cxn modelId="{36345615-F14B-445E-9DEC-063400D0B7E5}" srcId="{AB583586-E8D0-4473-BB65-E6CD12803B57}" destId="{C1955600-DFEF-436F-83A8-A455DFA31EB9}" srcOrd="1" destOrd="0" parTransId="{44A0481E-CB7C-4FA3-8242-C53505E36147}" sibTransId="{E6B17024-A26E-4EC1-BF6A-A7B5178FD429}"/>
    <dgm:cxn modelId="{39E879E7-70E8-4946-9699-2C29E2EA7749}" type="presOf" srcId="{052D1F76-CE2C-4526-9D04-884B03329E86}" destId="{6A78D800-5E88-4F8B-994A-C70D1D66D931}" srcOrd="0" destOrd="0" presId="urn:microsoft.com/office/officeart/2005/8/layout/chevron2"/>
    <dgm:cxn modelId="{1991A8C8-75CF-4340-95C9-64D7DA461A16}" type="presOf" srcId="{AB583586-E8D0-4473-BB65-E6CD12803B57}" destId="{145EB12B-55C4-473C-8831-570D7244AE7B}" srcOrd="0" destOrd="0" presId="urn:microsoft.com/office/officeart/2005/8/layout/chevron2"/>
    <dgm:cxn modelId="{576990A9-90D0-4433-BEB4-DE7258702607}" type="presOf" srcId="{2789C45B-3FEA-43F2-9799-81F24ACBA328}" destId="{D536FD2D-5F9E-4C6B-A171-2E7011BD1D1C}" srcOrd="0" destOrd="0" presId="urn:microsoft.com/office/officeart/2005/8/layout/chevron2"/>
    <dgm:cxn modelId="{18FF81AB-D4EB-4CE0-94D5-68840725B5CD}" srcId="{052D1F76-CE2C-4526-9D04-884B03329E86}" destId="{F8F28075-F758-4787-9674-AF3559EB6A33}" srcOrd="2" destOrd="0" parTransId="{D96EA83F-BEDC-4B08-ACB5-7903785C9963}" sibTransId="{FB50ADB7-4BBE-4627-95A4-7E64D0AE7E71}"/>
    <dgm:cxn modelId="{35F61C91-B028-48A6-BE67-4B877E4E07D1}" srcId="{052D1F76-CE2C-4526-9D04-884B03329E86}" destId="{2CB62311-5A35-4D4D-9DA1-467F7F2C83A3}" srcOrd="1" destOrd="0" parTransId="{78C5F606-7C89-46B8-AD20-B623F4AC6C06}" sibTransId="{7BB28C63-954F-4232-9221-C8926F35349B}"/>
    <dgm:cxn modelId="{C4FFB29F-DD1A-4CAC-AD5F-0A1CFE5401D4}" srcId="{BE946FDE-1E19-4F07-8EDD-7968BD2BD8A6}" destId="{3298354C-2DEE-4F01-9E63-6078D3B6B14C}" srcOrd="0" destOrd="0" parTransId="{16A96988-217E-4EA6-88A5-A49CADFE5621}" sibTransId="{C3075582-5057-4C3A-AD2E-9A71D3C561AE}"/>
    <dgm:cxn modelId="{31D53A3B-B96E-4FF9-B1D9-281032ECFD46}" type="presOf" srcId="{D071C785-DCE1-4952-9372-73608EDA444E}" destId="{277ABA72-09F1-40ED-96D7-7CC00E0F8DD6}" srcOrd="0" destOrd="3" presId="urn:microsoft.com/office/officeart/2005/8/layout/chevron2"/>
    <dgm:cxn modelId="{726AA526-E263-4D59-86D3-6CE658687CA9}" type="presOf" srcId="{71EAF114-549F-4FFE-95D6-79CA4E9F11A6}" destId="{C163734C-A429-4F8F-B8A0-CB59D8F8BA3D}" srcOrd="0" destOrd="1" presId="urn:microsoft.com/office/officeart/2005/8/layout/chevron2"/>
    <dgm:cxn modelId="{EDDF225C-081B-48D8-A041-D19F5B889FC7}" srcId="{2F6A390C-C2E1-4AD9-B8CD-90ACDABDB4FC}" destId="{BE946FDE-1E19-4F07-8EDD-7968BD2BD8A6}" srcOrd="1" destOrd="0" parTransId="{38FCAF16-AF52-4132-909F-CE6A49C46008}" sibTransId="{5A711BE9-1210-4FC8-A5B0-A684D285B109}"/>
    <dgm:cxn modelId="{F159ADE1-32DB-4016-A45E-71988F2502BA}" type="presOf" srcId="{8DF89976-6401-47C1-A1F4-2EE75680E0F1}" destId="{277ABA72-09F1-40ED-96D7-7CC00E0F8DD6}" srcOrd="0" destOrd="0" presId="urn:microsoft.com/office/officeart/2005/8/layout/chevron2"/>
    <dgm:cxn modelId="{7BB7B52C-15DB-4BFB-9CE9-09E4C4CD915E}" srcId="{052D1F76-CE2C-4526-9D04-884B03329E86}" destId="{7068CD53-9878-418C-8382-AF31C105B0BA}" srcOrd="0" destOrd="0" parTransId="{A3F289E2-0375-47CA-A5A4-E9D59829A13A}" sibTransId="{3612C376-5329-4DF3-B2D0-377F8771B746}"/>
    <dgm:cxn modelId="{4F602DF1-95E7-45ED-A710-B540DCACF034}" srcId="{AB583586-E8D0-4473-BB65-E6CD12803B57}" destId="{E5EB8D1A-838B-4454-A824-0FDD2E959066}" srcOrd="2" destOrd="0" parTransId="{0EECD9DC-2263-43DB-88FD-21697F5B75F0}" sibTransId="{42628306-C2D3-4C72-9942-91914F6ADAB9}"/>
    <dgm:cxn modelId="{CF68ABE3-7996-4DCB-84BE-E5F60FCE0233}" type="presOf" srcId="{E5EB8D1A-838B-4454-A824-0FDD2E959066}" destId="{277ABA72-09F1-40ED-96D7-7CC00E0F8DD6}" srcOrd="0" destOrd="2" presId="urn:microsoft.com/office/officeart/2005/8/layout/chevron2"/>
    <dgm:cxn modelId="{20CA1C71-3305-4A0C-9F44-25CCBB45EF69}" type="presOf" srcId="{2CB62311-5A35-4D4D-9DA1-467F7F2C83A3}" destId="{791D72FD-E2D6-43AC-9CB5-20397246854E}" srcOrd="0" destOrd="1" presId="urn:microsoft.com/office/officeart/2005/8/layout/chevron2"/>
    <dgm:cxn modelId="{0F4206FE-2634-4B2D-9327-41EE92558EE5}" srcId="{2F6A390C-C2E1-4AD9-B8CD-90ACDABDB4FC}" destId="{DDADC639-89CB-47D7-8103-4D13C5D84E69}" srcOrd="3" destOrd="0" parTransId="{F122A736-7086-42F5-86BB-7991EBFE8BD0}" sibTransId="{C4EF43B0-B661-45B4-8F53-34B44FC10779}"/>
    <dgm:cxn modelId="{CCE37606-ED5D-4D21-97F0-AC0A4E57AA8B}" type="presOf" srcId="{3298354C-2DEE-4F01-9E63-6078D3B6B14C}" destId="{C163734C-A429-4F8F-B8A0-CB59D8F8BA3D}" srcOrd="0" destOrd="0" presId="urn:microsoft.com/office/officeart/2005/8/layout/chevron2"/>
    <dgm:cxn modelId="{B9EB5019-0F0B-4398-AE85-2417EBAC15C1}" srcId="{BE946FDE-1E19-4F07-8EDD-7968BD2BD8A6}" destId="{71EAF114-549F-4FFE-95D6-79CA4E9F11A6}" srcOrd="1" destOrd="0" parTransId="{4778DB09-3D4E-4A8F-B891-A4561839A6D7}" sibTransId="{37FEAA02-9DDE-4270-A46B-5E664F14DFAF}"/>
    <dgm:cxn modelId="{13326339-3A39-44E2-B979-0F38748A7EEF}" srcId="{BE946FDE-1E19-4F07-8EDD-7968BD2BD8A6}" destId="{E5E78F10-F444-4D5D-8D06-FBA2402FB438}" srcOrd="2" destOrd="0" parTransId="{804BABF7-4A8D-45CC-8ED2-3877C00E2E2B}" sibTransId="{8E9E5B3C-192D-4E90-B003-2C08104ACB23}"/>
    <dgm:cxn modelId="{842824CE-6CA1-4090-8B6C-FCC04DEB9797}" type="presOf" srcId="{F8F28075-F758-4787-9674-AF3559EB6A33}" destId="{791D72FD-E2D6-43AC-9CB5-20397246854E}" srcOrd="0" destOrd="2" presId="urn:microsoft.com/office/officeart/2005/8/layout/chevron2"/>
    <dgm:cxn modelId="{EFD6CF6A-D6BB-4061-B601-784C94F165BC}" type="presOf" srcId="{DDADC639-89CB-47D7-8103-4D13C5D84E69}" destId="{B75D015A-6BA4-46E4-AA42-CB937354F2D9}" srcOrd="0" destOrd="0" presId="urn:microsoft.com/office/officeart/2005/8/layout/chevron2"/>
    <dgm:cxn modelId="{412FEDC0-0074-482A-8AD9-5973B02B5DDF}" srcId="{2F6A390C-C2E1-4AD9-B8CD-90ACDABDB4FC}" destId="{052D1F76-CE2C-4526-9D04-884B03329E86}" srcOrd="0" destOrd="0" parTransId="{8C317927-1600-4BE0-AA11-BD500324C4B3}" sibTransId="{11D0059A-2D93-4EB8-8DD4-62834B89DA25}"/>
    <dgm:cxn modelId="{D1AE4327-8BF3-4A0E-8839-0D6C4C6C6B31}" srcId="{AB583586-E8D0-4473-BB65-E6CD12803B57}" destId="{8DF89976-6401-47C1-A1F4-2EE75680E0F1}" srcOrd="0" destOrd="0" parTransId="{CEE839B3-01EE-4171-90C3-C0C721B06574}" sibTransId="{5C7B59E1-B353-4F41-8D7E-0EABAF1EAE62}"/>
    <dgm:cxn modelId="{0E608EB8-9BD5-4D1F-9313-3F75D66236CC}" srcId="{DDADC639-89CB-47D7-8103-4D13C5D84E69}" destId="{481D660F-6AAB-453F-96F3-F4584CF82CFB}" srcOrd="1" destOrd="0" parTransId="{F09637E2-EB29-43BB-8EEF-E7CF6E86CC2D}" sibTransId="{349169BB-2D38-4000-9890-7326A10734FC}"/>
    <dgm:cxn modelId="{CA54A900-15C9-40EA-81E3-2D7AF08EAF3D}" srcId="{AB583586-E8D0-4473-BB65-E6CD12803B57}" destId="{D071C785-DCE1-4952-9372-73608EDA444E}" srcOrd="3" destOrd="0" parTransId="{7AC221D0-D6EA-4F8A-BB52-5E560F18C858}" sibTransId="{703F2D6E-3738-43AF-9C08-F502163356F2}"/>
    <dgm:cxn modelId="{CEE11865-F07E-46D1-849A-D0F4B2625237}" type="presOf" srcId="{2F6A390C-C2E1-4AD9-B8CD-90ACDABDB4FC}" destId="{BE80AFF7-F8A4-4CA9-A747-43AC62EBCC98}" srcOrd="0" destOrd="0" presId="urn:microsoft.com/office/officeart/2005/8/layout/chevron2"/>
    <dgm:cxn modelId="{B4B849B3-16BB-478E-BF1F-A2F5A2447F18}" type="presOf" srcId="{E5E78F10-F444-4D5D-8D06-FBA2402FB438}" destId="{C163734C-A429-4F8F-B8A0-CB59D8F8BA3D}" srcOrd="0" destOrd="2" presId="urn:microsoft.com/office/officeart/2005/8/layout/chevron2"/>
    <dgm:cxn modelId="{2242E5A7-16F6-4C1F-B9ED-B5C95708449A}" type="presOf" srcId="{C1955600-DFEF-436F-83A8-A455DFA31EB9}" destId="{277ABA72-09F1-40ED-96D7-7CC00E0F8DD6}" srcOrd="0" destOrd="1" presId="urn:microsoft.com/office/officeart/2005/8/layout/chevron2"/>
    <dgm:cxn modelId="{62AE91FE-2EDD-4F08-97E3-F92593375501}" srcId="{DDADC639-89CB-47D7-8103-4D13C5D84E69}" destId="{2789C45B-3FEA-43F2-9799-81F24ACBA328}" srcOrd="0" destOrd="0" parTransId="{B37E4A26-3B71-4C3A-81D0-B34AA3BD96E9}" sibTransId="{D6AD3FB4-5534-471D-8863-498A3A7A95E7}"/>
    <dgm:cxn modelId="{6BB0FCEA-AA63-427C-9D84-6A43E1923BB3}" type="presOf" srcId="{481D660F-6AAB-453F-96F3-F4584CF82CFB}" destId="{D536FD2D-5F9E-4C6B-A171-2E7011BD1D1C}" srcOrd="0" destOrd="1" presId="urn:microsoft.com/office/officeart/2005/8/layout/chevron2"/>
    <dgm:cxn modelId="{A36FCE02-3547-4442-BA3B-A94B3D250EF6}" type="presOf" srcId="{BE946FDE-1E19-4F07-8EDD-7968BD2BD8A6}" destId="{87534ECD-E384-4CB1-87B5-3FE63FFAE540}" srcOrd="0" destOrd="0" presId="urn:microsoft.com/office/officeart/2005/8/layout/chevron2"/>
    <dgm:cxn modelId="{BF1BCA44-E8C1-48FB-909F-5210616C9920}" type="presOf" srcId="{7068CD53-9878-418C-8382-AF31C105B0BA}" destId="{791D72FD-E2D6-43AC-9CB5-20397246854E}" srcOrd="0" destOrd="0" presId="urn:microsoft.com/office/officeart/2005/8/layout/chevron2"/>
    <dgm:cxn modelId="{5CEE9FC3-CD54-498A-A30D-C6C8068DADC9}" srcId="{2F6A390C-C2E1-4AD9-B8CD-90ACDABDB4FC}" destId="{AB583586-E8D0-4473-BB65-E6CD12803B57}" srcOrd="2" destOrd="0" parTransId="{D12DA1BD-D04A-4A2A-9CD0-7B4B803BBFFB}" sibTransId="{AF55045C-8C83-471B-B1A0-02C5EB659EBD}"/>
    <dgm:cxn modelId="{50449A36-E99B-4DD6-B977-7E59B57A9278}" type="presParOf" srcId="{BE80AFF7-F8A4-4CA9-A747-43AC62EBCC98}" destId="{B2D10087-5063-427D-A1C9-E4BBDDD3DA52}" srcOrd="0" destOrd="0" presId="urn:microsoft.com/office/officeart/2005/8/layout/chevron2"/>
    <dgm:cxn modelId="{C7C91032-0242-419C-AF33-55C681571C8D}" type="presParOf" srcId="{B2D10087-5063-427D-A1C9-E4BBDDD3DA52}" destId="{6A78D800-5E88-4F8B-994A-C70D1D66D931}" srcOrd="0" destOrd="0" presId="urn:microsoft.com/office/officeart/2005/8/layout/chevron2"/>
    <dgm:cxn modelId="{0852DFF2-FC9F-4F4B-8210-69B20D9E7E28}" type="presParOf" srcId="{B2D10087-5063-427D-A1C9-E4BBDDD3DA52}" destId="{791D72FD-E2D6-43AC-9CB5-20397246854E}" srcOrd="1" destOrd="0" presId="urn:microsoft.com/office/officeart/2005/8/layout/chevron2"/>
    <dgm:cxn modelId="{421B6E72-397C-4F34-A442-C39499D7CEA4}" type="presParOf" srcId="{BE80AFF7-F8A4-4CA9-A747-43AC62EBCC98}" destId="{150DBFE6-3A32-413A-84ED-CC67780381BD}" srcOrd="1" destOrd="0" presId="urn:microsoft.com/office/officeart/2005/8/layout/chevron2"/>
    <dgm:cxn modelId="{1A09C83F-36BE-4CC6-AF7A-B8DAA6E27478}" type="presParOf" srcId="{BE80AFF7-F8A4-4CA9-A747-43AC62EBCC98}" destId="{AA6B26C1-F18D-4EFD-806D-BF09B410D3EE}" srcOrd="2" destOrd="0" presId="urn:microsoft.com/office/officeart/2005/8/layout/chevron2"/>
    <dgm:cxn modelId="{64161D8D-46BD-4B08-B6C8-CB21F1E1336D}" type="presParOf" srcId="{AA6B26C1-F18D-4EFD-806D-BF09B410D3EE}" destId="{87534ECD-E384-4CB1-87B5-3FE63FFAE540}" srcOrd="0" destOrd="0" presId="urn:microsoft.com/office/officeart/2005/8/layout/chevron2"/>
    <dgm:cxn modelId="{1E0E0E23-E231-4CA2-82C8-6F9F86AFBCEA}" type="presParOf" srcId="{AA6B26C1-F18D-4EFD-806D-BF09B410D3EE}" destId="{C163734C-A429-4F8F-B8A0-CB59D8F8BA3D}" srcOrd="1" destOrd="0" presId="urn:microsoft.com/office/officeart/2005/8/layout/chevron2"/>
    <dgm:cxn modelId="{7B791CE4-BF5F-4755-9F47-0F74FC82F4CD}" type="presParOf" srcId="{BE80AFF7-F8A4-4CA9-A747-43AC62EBCC98}" destId="{071753AA-CC91-4152-8533-5E68636FDBF0}" srcOrd="3" destOrd="0" presId="urn:microsoft.com/office/officeart/2005/8/layout/chevron2"/>
    <dgm:cxn modelId="{86E6F403-AF99-407B-9BFF-BADFF3EBA4B2}" type="presParOf" srcId="{BE80AFF7-F8A4-4CA9-A747-43AC62EBCC98}" destId="{26021CE7-8CAD-48DD-AA9D-25FE29DE9D45}" srcOrd="4" destOrd="0" presId="urn:microsoft.com/office/officeart/2005/8/layout/chevron2"/>
    <dgm:cxn modelId="{5A4D4A7F-818C-479F-B08A-92C748A36F22}" type="presParOf" srcId="{26021CE7-8CAD-48DD-AA9D-25FE29DE9D45}" destId="{145EB12B-55C4-473C-8831-570D7244AE7B}" srcOrd="0" destOrd="0" presId="urn:microsoft.com/office/officeart/2005/8/layout/chevron2"/>
    <dgm:cxn modelId="{FDED5F97-8FBF-41DA-8B2D-D690C8602A22}" type="presParOf" srcId="{26021CE7-8CAD-48DD-AA9D-25FE29DE9D45}" destId="{277ABA72-09F1-40ED-96D7-7CC00E0F8DD6}" srcOrd="1" destOrd="0" presId="urn:microsoft.com/office/officeart/2005/8/layout/chevron2"/>
    <dgm:cxn modelId="{6B9770BE-EC00-417C-95CE-526F656EA060}" type="presParOf" srcId="{BE80AFF7-F8A4-4CA9-A747-43AC62EBCC98}" destId="{C4A33C1D-730B-4AFF-A77D-8685333EA6F0}" srcOrd="5" destOrd="0" presId="urn:microsoft.com/office/officeart/2005/8/layout/chevron2"/>
    <dgm:cxn modelId="{A25EA236-7EAA-41F2-852A-3DA89394296F}" type="presParOf" srcId="{BE80AFF7-F8A4-4CA9-A747-43AC62EBCC98}" destId="{C7081683-D2B3-4A7F-89E9-F3409DBAD9A3}" srcOrd="6" destOrd="0" presId="urn:microsoft.com/office/officeart/2005/8/layout/chevron2"/>
    <dgm:cxn modelId="{DC5F77FD-8242-422C-880B-4C5700E56B22}" type="presParOf" srcId="{C7081683-D2B3-4A7F-89E9-F3409DBAD9A3}" destId="{B75D015A-6BA4-46E4-AA42-CB937354F2D9}" srcOrd="0" destOrd="0" presId="urn:microsoft.com/office/officeart/2005/8/layout/chevron2"/>
    <dgm:cxn modelId="{B9B5FE57-366E-4B18-9157-58A6C2A5C474}" type="presParOf" srcId="{C7081683-D2B3-4A7F-89E9-F3409DBAD9A3}" destId="{D536FD2D-5F9E-4C6B-A171-2E7011BD1D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36AABC-DF25-4727-A06C-4129E9F44955}"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US"/>
        </a:p>
      </dgm:t>
    </dgm:pt>
    <dgm:pt modelId="{0A018307-D242-4EDA-9223-42D39AE5B083}">
      <dgm:prSet phldrT="[Text]"/>
      <dgm:spPr>
        <a:solidFill>
          <a:srgbClr val="1C2B59"/>
        </a:solidFill>
        <a:ln>
          <a:noFill/>
        </a:ln>
        <a:effectLst/>
      </dgm:spPr>
      <dgm:t>
        <a:bodyPr/>
        <a:lstStyle/>
        <a:p>
          <a:r>
            <a:rPr lang="en-US" dirty="0" smtClean="0">
              <a:solidFill>
                <a:schemeClr val="bg1"/>
              </a:solidFill>
              <a:latin typeface="Avenir LT Std 35 Light" charset="0"/>
              <a:ea typeface="Avenir LT Std 35 Light" charset="0"/>
              <a:cs typeface="Avenir LT Std 35 Light" charset="0"/>
            </a:rPr>
            <a:t>Touch Current</a:t>
          </a:r>
          <a:endParaRPr lang="en-US" dirty="0">
            <a:solidFill>
              <a:schemeClr val="bg1"/>
            </a:solidFill>
            <a:latin typeface="Avenir LT Std 35 Light" charset="0"/>
            <a:ea typeface="Avenir LT Std 35 Light" charset="0"/>
            <a:cs typeface="Avenir LT Std 35 Light" charset="0"/>
          </a:endParaRPr>
        </a:p>
      </dgm:t>
    </dgm:pt>
    <dgm:pt modelId="{B7DBCB6E-EBE8-4073-98D5-C350F3B8B7CF}" type="parTrans" cxnId="{AD4B78DC-1B59-4BB1-AFA3-43B5A485B90D}">
      <dgm:prSet/>
      <dgm:spPr/>
      <dgm:t>
        <a:bodyPr/>
        <a:lstStyle/>
        <a:p>
          <a:endParaRPr lang="en-US"/>
        </a:p>
      </dgm:t>
    </dgm:pt>
    <dgm:pt modelId="{D6AE2BB7-1ADB-4209-87E1-435117D8F6E1}" type="sibTrans" cxnId="{AD4B78DC-1B59-4BB1-AFA3-43B5A485B90D}">
      <dgm:prSet/>
      <dgm:spPr/>
      <dgm:t>
        <a:bodyPr/>
        <a:lstStyle/>
        <a:p>
          <a:endParaRPr lang="en-US"/>
        </a:p>
      </dgm:t>
    </dgm:pt>
    <dgm:pt modelId="{ABCE55F0-F351-444E-B489-298528359703}">
      <dgm:prSet phldrT="[Text]"/>
      <dgm:spPr>
        <a:solidFill>
          <a:srgbClr val="C7E8F8">
            <a:alpha val="90000"/>
          </a:srgbClr>
        </a:solidFill>
        <a:ln>
          <a:noFill/>
        </a:ln>
      </dgm:spPr>
      <dgm:t>
        <a:bodyPr/>
        <a:lstStyle/>
        <a:p>
          <a:r>
            <a:rPr lang="en-US" dirty="0" smtClean="0">
              <a:latin typeface="Avenir LT Std 35 Light" charset="0"/>
              <a:ea typeface="Avenir LT Std 35 Light" charset="0"/>
              <a:cs typeface="Avenir LT Std 35 Light" charset="0"/>
            </a:rPr>
            <a:t>Electric current through a human body when it touches one or more accessible parts of an installation or of equipment</a:t>
          </a:r>
          <a:r>
            <a:rPr lang="en-US" baseline="30000" dirty="0" smtClean="0">
              <a:latin typeface="Avenir LT Std 35 Light" charset="0"/>
              <a:ea typeface="Avenir LT Std 35 Light" charset="0"/>
              <a:cs typeface="Avenir LT Std 35 Light" charset="0"/>
            </a:rPr>
            <a:t>1</a:t>
          </a:r>
          <a:endParaRPr lang="en-US" dirty="0">
            <a:latin typeface="Avenir LT Std 35 Light" charset="0"/>
            <a:ea typeface="Avenir LT Std 35 Light" charset="0"/>
            <a:cs typeface="Avenir LT Std 35 Light" charset="0"/>
          </a:endParaRPr>
        </a:p>
      </dgm:t>
    </dgm:pt>
    <dgm:pt modelId="{769F5F91-304E-45C7-B092-F49FC3538C8F}" type="parTrans" cxnId="{0C875867-E1FF-43BD-8CEE-29FAD2CCBBBB}">
      <dgm:prSet/>
      <dgm:spPr/>
      <dgm:t>
        <a:bodyPr/>
        <a:lstStyle/>
        <a:p>
          <a:endParaRPr lang="en-US"/>
        </a:p>
      </dgm:t>
    </dgm:pt>
    <dgm:pt modelId="{DD3322C6-364B-434F-B8E2-2111F30059C7}" type="sibTrans" cxnId="{0C875867-E1FF-43BD-8CEE-29FAD2CCBBBB}">
      <dgm:prSet/>
      <dgm:spPr/>
      <dgm:t>
        <a:bodyPr/>
        <a:lstStyle/>
        <a:p>
          <a:endParaRPr lang="en-US"/>
        </a:p>
      </dgm:t>
    </dgm:pt>
    <dgm:pt modelId="{B941BE11-AAB4-4AC9-95CD-D4AB0B1E1F55}">
      <dgm:prSet phldrT="[Text]"/>
      <dgm:spPr>
        <a:solidFill>
          <a:srgbClr val="1C2B59"/>
        </a:solidFill>
        <a:ln>
          <a:noFill/>
        </a:ln>
        <a:effectLst/>
      </dgm:spPr>
      <dgm:t>
        <a:bodyPr/>
        <a:lstStyle/>
        <a:p>
          <a:r>
            <a:rPr lang="en-US" dirty="0" smtClean="0">
              <a:solidFill>
                <a:schemeClr val="bg1"/>
              </a:solidFill>
              <a:latin typeface="Avenir LT Std 35 Light" charset="0"/>
              <a:ea typeface="Avenir LT Std 35 Light" charset="0"/>
              <a:cs typeface="Avenir LT Std 35 Light" charset="0"/>
            </a:rPr>
            <a:t>Protective Conductor Current</a:t>
          </a:r>
          <a:endParaRPr lang="en-US" dirty="0">
            <a:solidFill>
              <a:schemeClr val="bg1"/>
            </a:solidFill>
            <a:latin typeface="Avenir LT Std 35 Light" charset="0"/>
            <a:ea typeface="Avenir LT Std 35 Light" charset="0"/>
            <a:cs typeface="Avenir LT Std 35 Light" charset="0"/>
          </a:endParaRPr>
        </a:p>
      </dgm:t>
    </dgm:pt>
    <dgm:pt modelId="{2A4E7B4F-FCF0-4475-91B6-B61B86B40201}" type="parTrans" cxnId="{E3BCC03D-BCC7-4345-A416-5749839CE558}">
      <dgm:prSet/>
      <dgm:spPr/>
      <dgm:t>
        <a:bodyPr/>
        <a:lstStyle/>
        <a:p>
          <a:endParaRPr lang="en-US"/>
        </a:p>
      </dgm:t>
    </dgm:pt>
    <dgm:pt modelId="{2F49CA6F-8541-4A2B-AAAC-3FC5F1496E54}" type="sibTrans" cxnId="{E3BCC03D-BCC7-4345-A416-5749839CE558}">
      <dgm:prSet/>
      <dgm:spPr/>
      <dgm:t>
        <a:bodyPr/>
        <a:lstStyle/>
        <a:p>
          <a:endParaRPr lang="en-US"/>
        </a:p>
      </dgm:t>
    </dgm:pt>
    <dgm:pt modelId="{7AB2B6B2-6581-4E85-A124-CA3E15E079C5}">
      <dgm:prSet phldrT="[Text]"/>
      <dgm:spPr>
        <a:solidFill>
          <a:srgbClr val="C7E8F8">
            <a:alpha val="90000"/>
          </a:srgbClr>
        </a:solidFill>
        <a:ln>
          <a:noFill/>
        </a:ln>
      </dgm:spPr>
      <dgm:t>
        <a:bodyPr/>
        <a:lstStyle/>
        <a:p>
          <a:r>
            <a:rPr lang="en-US" dirty="0" smtClean="0">
              <a:latin typeface="Avenir LT Std 35 Light" charset="0"/>
              <a:ea typeface="Avenir LT Std 35 Light" charset="0"/>
              <a:cs typeface="Avenir LT Std 35 Light" charset="0"/>
            </a:rPr>
            <a:t>Current which flows in a protective conductor</a:t>
          </a:r>
          <a:r>
            <a:rPr lang="en-US" baseline="30000" dirty="0" smtClean="0">
              <a:latin typeface="Avenir LT Std 35 Light" charset="0"/>
              <a:ea typeface="Avenir LT Std 35 Light" charset="0"/>
              <a:cs typeface="Avenir LT Std 35 Light" charset="0"/>
            </a:rPr>
            <a:t>1</a:t>
          </a:r>
          <a:endParaRPr lang="en-US" dirty="0">
            <a:latin typeface="Avenir LT Std 35 Light" charset="0"/>
            <a:ea typeface="Avenir LT Std 35 Light" charset="0"/>
            <a:cs typeface="Avenir LT Std 35 Light" charset="0"/>
          </a:endParaRPr>
        </a:p>
      </dgm:t>
    </dgm:pt>
    <dgm:pt modelId="{20B9CE50-8A4E-4589-BC39-D3919B3339D8}" type="parTrans" cxnId="{E536B6E8-3C0F-49BB-A80F-25BEB23A35F8}">
      <dgm:prSet/>
      <dgm:spPr/>
      <dgm:t>
        <a:bodyPr/>
        <a:lstStyle/>
        <a:p>
          <a:endParaRPr lang="en-US"/>
        </a:p>
      </dgm:t>
    </dgm:pt>
    <dgm:pt modelId="{AE974BA1-EC7E-4F20-BA3A-2453AD8765CE}" type="sibTrans" cxnId="{E536B6E8-3C0F-49BB-A80F-25BEB23A35F8}">
      <dgm:prSet/>
      <dgm:spPr/>
      <dgm:t>
        <a:bodyPr/>
        <a:lstStyle/>
        <a:p>
          <a:endParaRPr lang="en-US"/>
        </a:p>
      </dgm:t>
    </dgm:pt>
    <dgm:pt modelId="{BF7F6A83-4756-44FF-9EA7-E5338B394570}">
      <dgm:prSet phldrT="[Text]"/>
      <dgm:spPr>
        <a:solidFill>
          <a:srgbClr val="C7E8F8">
            <a:alpha val="90000"/>
          </a:srgbClr>
        </a:solidFill>
        <a:ln>
          <a:noFill/>
        </a:ln>
      </dgm:spPr>
      <dgm:t>
        <a:bodyPr/>
        <a:lstStyle/>
        <a:p>
          <a:r>
            <a:rPr lang="en-US" dirty="0" smtClean="0">
              <a:latin typeface="Avenir LT Std 35 Light" charset="0"/>
              <a:ea typeface="Avenir LT Std 35 Light" charset="0"/>
              <a:cs typeface="Avenir LT Std 35 Light" charset="0"/>
            </a:rPr>
            <a:t>Also called Earth Leakage Current.</a:t>
          </a:r>
          <a:endParaRPr lang="en-US" dirty="0">
            <a:latin typeface="Avenir LT Std 35 Light" charset="0"/>
            <a:ea typeface="Avenir LT Std 35 Light" charset="0"/>
            <a:cs typeface="Avenir LT Std 35 Light" charset="0"/>
          </a:endParaRPr>
        </a:p>
      </dgm:t>
    </dgm:pt>
    <dgm:pt modelId="{F76D7EDD-D41B-457B-B61F-8D4D09F268B8}" type="parTrans" cxnId="{047335B2-2E01-40C6-AD42-B8A875FA8403}">
      <dgm:prSet/>
      <dgm:spPr/>
      <dgm:t>
        <a:bodyPr/>
        <a:lstStyle/>
        <a:p>
          <a:endParaRPr lang="en-US"/>
        </a:p>
      </dgm:t>
    </dgm:pt>
    <dgm:pt modelId="{781E3973-6D4B-4F8D-A8D1-BF533C7A3DF2}" type="sibTrans" cxnId="{047335B2-2E01-40C6-AD42-B8A875FA8403}">
      <dgm:prSet/>
      <dgm:spPr/>
      <dgm:t>
        <a:bodyPr/>
        <a:lstStyle/>
        <a:p>
          <a:endParaRPr lang="en-US"/>
        </a:p>
      </dgm:t>
    </dgm:pt>
    <dgm:pt modelId="{75C33CEC-7C4F-4063-9440-96513CFDB4AA}">
      <dgm:prSet phldrT="[Text]"/>
      <dgm:spPr>
        <a:solidFill>
          <a:srgbClr val="C7E8F8">
            <a:alpha val="90000"/>
          </a:srgbClr>
        </a:solidFill>
        <a:ln>
          <a:noFill/>
        </a:ln>
      </dgm:spPr>
      <dgm:t>
        <a:bodyPr/>
        <a:lstStyle/>
        <a:p>
          <a:r>
            <a:rPr lang="en-US" dirty="0" smtClean="0">
              <a:latin typeface="Avenir LT Std 35 Light" charset="0"/>
              <a:ea typeface="Avenir LT Std 35 Light" charset="0"/>
              <a:cs typeface="Avenir LT Std 35 Light" charset="0"/>
            </a:rPr>
            <a:t>Also called Enclosure Leakage Current. </a:t>
          </a:r>
          <a:endParaRPr lang="en-US" dirty="0">
            <a:latin typeface="Avenir LT Std 35 Light" charset="0"/>
            <a:ea typeface="Avenir LT Std 35 Light" charset="0"/>
            <a:cs typeface="Avenir LT Std 35 Light" charset="0"/>
          </a:endParaRPr>
        </a:p>
      </dgm:t>
    </dgm:pt>
    <dgm:pt modelId="{A36DE098-C58A-47FB-8293-0E1ED4484AC2}" type="parTrans" cxnId="{14A7D4D8-78EA-45B2-97DF-74233F01FA0A}">
      <dgm:prSet/>
      <dgm:spPr/>
      <dgm:t>
        <a:bodyPr/>
        <a:lstStyle/>
        <a:p>
          <a:endParaRPr lang="en-US"/>
        </a:p>
      </dgm:t>
    </dgm:pt>
    <dgm:pt modelId="{CAC41F57-89A1-4262-84AC-DCEE3BE6E904}" type="sibTrans" cxnId="{14A7D4D8-78EA-45B2-97DF-74233F01FA0A}">
      <dgm:prSet/>
      <dgm:spPr/>
      <dgm:t>
        <a:bodyPr/>
        <a:lstStyle/>
        <a:p>
          <a:endParaRPr lang="en-US"/>
        </a:p>
      </dgm:t>
    </dgm:pt>
    <dgm:pt modelId="{243D1AC8-6F99-4A1A-AD7C-087ACE0B40AE}" type="pres">
      <dgm:prSet presAssocID="{EB36AABC-DF25-4727-A06C-4129E9F44955}" presName="linearFlow" presStyleCnt="0">
        <dgm:presLayoutVars>
          <dgm:dir/>
          <dgm:animLvl val="lvl"/>
          <dgm:resizeHandles val="exact"/>
        </dgm:presLayoutVars>
      </dgm:prSet>
      <dgm:spPr/>
      <dgm:t>
        <a:bodyPr/>
        <a:lstStyle/>
        <a:p>
          <a:endParaRPr lang="en-US"/>
        </a:p>
      </dgm:t>
    </dgm:pt>
    <dgm:pt modelId="{B4A09658-15AE-4C01-A30E-3F4EE6EAB390}" type="pres">
      <dgm:prSet presAssocID="{0A018307-D242-4EDA-9223-42D39AE5B083}" presName="composite" presStyleCnt="0"/>
      <dgm:spPr/>
    </dgm:pt>
    <dgm:pt modelId="{CE2A87F4-2696-45BC-828F-2DED7B2413C6}" type="pres">
      <dgm:prSet presAssocID="{0A018307-D242-4EDA-9223-42D39AE5B083}" presName="parentText" presStyleLbl="alignNode1" presStyleIdx="0" presStyleCnt="2">
        <dgm:presLayoutVars>
          <dgm:chMax val="1"/>
          <dgm:bulletEnabled val="1"/>
        </dgm:presLayoutVars>
      </dgm:prSet>
      <dgm:spPr/>
      <dgm:t>
        <a:bodyPr/>
        <a:lstStyle/>
        <a:p>
          <a:endParaRPr lang="en-US"/>
        </a:p>
      </dgm:t>
    </dgm:pt>
    <dgm:pt modelId="{F89AB2B6-591C-4605-A921-AA75D5E8CCA3}" type="pres">
      <dgm:prSet presAssocID="{0A018307-D242-4EDA-9223-42D39AE5B083}" presName="descendantText" presStyleLbl="alignAcc1" presStyleIdx="0" presStyleCnt="2">
        <dgm:presLayoutVars>
          <dgm:bulletEnabled val="1"/>
        </dgm:presLayoutVars>
      </dgm:prSet>
      <dgm:spPr/>
      <dgm:t>
        <a:bodyPr/>
        <a:lstStyle/>
        <a:p>
          <a:endParaRPr lang="en-US"/>
        </a:p>
      </dgm:t>
    </dgm:pt>
    <dgm:pt modelId="{9D3EFCB2-34E5-4FD1-A49B-3C7B67D44260}" type="pres">
      <dgm:prSet presAssocID="{D6AE2BB7-1ADB-4209-87E1-435117D8F6E1}" presName="sp" presStyleCnt="0"/>
      <dgm:spPr/>
    </dgm:pt>
    <dgm:pt modelId="{C90FF5A1-286C-4636-8B2A-78BA163EB47D}" type="pres">
      <dgm:prSet presAssocID="{B941BE11-AAB4-4AC9-95CD-D4AB0B1E1F55}" presName="composite" presStyleCnt="0"/>
      <dgm:spPr/>
    </dgm:pt>
    <dgm:pt modelId="{A7DF699B-F9A2-416A-9DEC-55BFDBB1CCFF}" type="pres">
      <dgm:prSet presAssocID="{B941BE11-AAB4-4AC9-95CD-D4AB0B1E1F55}" presName="parentText" presStyleLbl="alignNode1" presStyleIdx="1" presStyleCnt="2">
        <dgm:presLayoutVars>
          <dgm:chMax val="1"/>
          <dgm:bulletEnabled val="1"/>
        </dgm:presLayoutVars>
      </dgm:prSet>
      <dgm:spPr/>
      <dgm:t>
        <a:bodyPr/>
        <a:lstStyle/>
        <a:p>
          <a:endParaRPr lang="en-US"/>
        </a:p>
      </dgm:t>
    </dgm:pt>
    <dgm:pt modelId="{0E25B19E-F59D-4991-B195-55AF6A6E5AC8}" type="pres">
      <dgm:prSet presAssocID="{B941BE11-AAB4-4AC9-95CD-D4AB0B1E1F55}" presName="descendantText" presStyleLbl="alignAcc1" presStyleIdx="1" presStyleCnt="2">
        <dgm:presLayoutVars>
          <dgm:bulletEnabled val="1"/>
        </dgm:presLayoutVars>
      </dgm:prSet>
      <dgm:spPr/>
      <dgm:t>
        <a:bodyPr/>
        <a:lstStyle/>
        <a:p>
          <a:endParaRPr lang="en-US"/>
        </a:p>
      </dgm:t>
    </dgm:pt>
  </dgm:ptLst>
  <dgm:cxnLst>
    <dgm:cxn modelId="{1A614937-2C17-45F9-BAB3-328A43F0177A}" type="presOf" srcId="{EB36AABC-DF25-4727-A06C-4129E9F44955}" destId="{243D1AC8-6F99-4A1A-AD7C-087ACE0B40AE}" srcOrd="0" destOrd="0" presId="urn:microsoft.com/office/officeart/2005/8/layout/chevron2"/>
    <dgm:cxn modelId="{B6A0AD33-1DB2-42C2-A93A-3B6DFF097984}" type="presOf" srcId="{BF7F6A83-4756-44FF-9EA7-E5338B394570}" destId="{0E25B19E-F59D-4991-B195-55AF6A6E5AC8}" srcOrd="0" destOrd="1" presId="urn:microsoft.com/office/officeart/2005/8/layout/chevron2"/>
    <dgm:cxn modelId="{AD4B78DC-1B59-4BB1-AFA3-43B5A485B90D}" srcId="{EB36AABC-DF25-4727-A06C-4129E9F44955}" destId="{0A018307-D242-4EDA-9223-42D39AE5B083}" srcOrd="0" destOrd="0" parTransId="{B7DBCB6E-EBE8-4073-98D5-C350F3B8B7CF}" sibTransId="{D6AE2BB7-1ADB-4209-87E1-435117D8F6E1}"/>
    <dgm:cxn modelId="{E536B6E8-3C0F-49BB-A80F-25BEB23A35F8}" srcId="{B941BE11-AAB4-4AC9-95CD-D4AB0B1E1F55}" destId="{7AB2B6B2-6581-4E85-A124-CA3E15E079C5}" srcOrd="0" destOrd="0" parTransId="{20B9CE50-8A4E-4589-BC39-D3919B3339D8}" sibTransId="{AE974BA1-EC7E-4F20-BA3A-2453AD8765CE}"/>
    <dgm:cxn modelId="{4E48A4FF-5362-4EAC-B0EF-7597F8CDE27D}" type="presOf" srcId="{ABCE55F0-F351-444E-B489-298528359703}" destId="{F89AB2B6-591C-4605-A921-AA75D5E8CCA3}" srcOrd="0" destOrd="0" presId="urn:microsoft.com/office/officeart/2005/8/layout/chevron2"/>
    <dgm:cxn modelId="{0C875867-E1FF-43BD-8CEE-29FAD2CCBBBB}" srcId="{0A018307-D242-4EDA-9223-42D39AE5B083}" destId="{ABCE55F0-F351-444E-B489-298528359703}" srcOrd="0" destOrd="0" parTransId="{769F5F91-304E-45C7-B092-F49FC3538C8F}" sibTransId="{DD3322C6-364B-434F-B8E2-2111F30059C7}"/>
    <dgm:cxn modelId="{047335B2-2E01-40C6-AD42-B8A875FA8403}" srcId="{B941BE11-AAB4-4AC9-95CD-D4AB0B1E1F55}" destId="{BF7F6A83-4756-44FF-9EA7-E5338B394570}" srcOrd="1" destOrd="0" parTransId="{F76D7EDD-D41B-457B-B61F-8D4D09F268B8}" sibTransId="{781E3973-6D4B-4F8D-A8D1-BF533C7A3DF2}"/>
    <dgm:cxn modelId="{7E6D9628-C0BA-4162-B43E-87CEC7F7A63C}" type="presOf" srcId="{0A018307-D242-4EDA-9223-42D39AE5B083}" destId="{CE2A87F4-2696-45BC-828F-2DED7B2413C6}" srcOrd="0" destOrd="0" presId="urn:microsoft.com/office/officeart/2005/8/layout/chevron2"/>
    <dgm:cxn modelId="{19DD3184-AA36-4773-A29A-4296714436EE}" type="presOf" srcId="{7AB2B6B2-6581-4E85-A124-CA3E15E079C5}" destId="{0E25B19E-F59D-4991-B195-55AF6A6E5AC8}" srcOrd="0" destOrd="0" presId="urn:microsoft.com/office/officeart/2005/8/layout/chevron2"/>
    <dgm:cxn modelId="{8CDBC9F7-AC7A-462F-9FE8-D1B583629B46}" type="presOf" srcId="{B941BE11-AAB4-4AC9-95CD-D4AB0B1E1F55}" destId="{A7DF699B-F9A2-416A-9DEC-55BFDBB1CCFF}" srcOrd="0" destOrd="0" presId="urn:microsoft.com/office/officeart/2005/8/layout/chevron2"/>
    <dgm:cxn modelId="{E3BCC03D-BCC7-4345-A416-5749839CE558}" srcId="{EB36AABC-DF25-4727-A06C-4129E9F44955}" destId="{B941BE11-AAB4-4AC9-95CD-D4AB0B1E1F55}" srcOrd="1" destOrd="0" parTransId="{2A4E7B4F-FCF0-4475-91B6-B61B86B40201}" sibTransId="{2F49CA6F-8541-4A2B-AAAC-3FC5F1496E54}"/>
    <dgm:cxn modelId="{FBAB9A50-0378-458E-A1DC-32991F61ABD8}" type="presOf" srcId="{75C33CEC-7C4F-4063-9440-96513CFDB4AA}" destId="{F89AB2B6-591C-4605-A921-AA75D5E8CCA3}" srcOrd="0" destOrd="1" presId="urn:microsoft.com/office/officeart/2005/8/layout/chevron2"/>
    <dgm:cxn modelId="{14A7D4D8-78EA-45B2-97DF-74233F01FA0A}" srcId="{0A018307-D242-4EDA-9223-42D39AE5B083}" destId="{75C33CEC-7C4F-4063-9440-96513CFDB4AA}" srcOrd="1" destOrd="0" parTransId="{A36DE098-C58A-47FB-8293-0E1ED4484AC2}" sibTransId="{CAC41F57-89A1-4262-84AC-DCEE3BE6E904}"/>
    <dgm:cxn modelId="{FF753F12-E7CC-452F-9488-3CAF1FB485D7}" type="presParOf" srcId="{243D1AC8-6F99-4A1A-AD7C-087ACE0B40AE}" destId="{B4A09658-15AE-4C01-A30E-3F4EE6EAB390}" srcOrd="0" destOrd="0" presId="urn:microsoft.com/office/officeart/2005/8/layout/chevron2"/>
    <dgm:cxn modelId="{979ED65C-BC95-47C9-B6DC-B9DA687C92A6}" type="presParOf" srcId="{B4A09658-15AE-4C01-A30E-3F4EE6EAB390}" destId="{CE2A87F4-2696-45BC-828F-2DED7B2413C6}" srcOrd="0" destOrd="0" presId="urn:microsoft.com/office/officeart/2005/8/layout/chevron2"/>
    <dgm:cxn modelId="{EF979FB7-5F7D-4B44-86DE-C631D781E484}" type="presParOf" srcId="{B4A09658-15AE-4C01-A30E-3F4EE6EAB390}" destId="{F89AB2B6-591C-4605-A921-AA75D5E8CCA3}" srcOrd="1" destOrd="0" presId="urn:microsoft.com/office/officeart/2005/8/layout/chevron2"/>
    <dgm:cxn modelId="{F02A9D5D-EF3D-40C0-B223-CB900D7A5B8A}" type="presParOf" srcId="{243D1AC8-6F99-4A1A-AD7C-087ACE0B40AE}" destId="{9D3EFCB2-34E5-4FD1-A49B-3C7B67D44260}" srcOrd="1" destOrd="0" presId="urn:microsoft.com/office/officeart/2005/8/layout/chevron2"/>
    <dgm:cxn modelId="{54DB03D3-8332-466A-B309-8CD4EB1F63EF}" type="presParOf" srcId="{243D1AC8-6F99-4A1A-AD7C-087ACE0B40AE}" destId="{C90FF5A1-286C-4636-8B2A-78BA163EB47D}" srcOrd="2" destOrd="0" presId="urn:microsoft.com/office/officeart/2005/8/layout/chevron2"/>
    <dgm:cxn modelId="{387015BB-F461-43E8-BBCD-46978BC0917C}" type="presParOf" srcId="{C90FF5A1-286C-4636-8B2A-78BA163EB47D}" destId="{A7DF699B-F9A2-416A-9DEC-55BFDBB1CCFF}" srcOrd="0" destOrd="0" presId="urn:microsoft.com/office/officeart/2005/8/layout/chevron2"/>
    <dgm:cxn modelId="{9839ECBB-EB73-4AE8-B054-E011D22A64B0}" type="presParOf" srcId="{C90FF5A1-286C-4636-8B2A-78BA163EB47D}" destId="{0E25B19E-F59D-4991-B195-55AF6A6E5AC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36AABC-DF25-4727-A06C-4129E9F44955}" type="doc">
      <dgm:prSet loTypeId="urn:microsoft.com/office/officeart/2005/8/layout/chevron2" loCatId="list" qsTypeId="urn:microsoft.com/office/officeart/2005/8/quickstyle/simple3" qsCatId="simple" csTypeId="urn:microsoft.com/office/officeart/2005/8/colors/accent1_2" csCatId="accent1" phldr="1"/>
      <dgm:spPr/>
      <dgm:t>
        <a:bodyPr/>
        <a:lstStyle/>
        <a:p>
          <a:endParaRPr lang="en-US"/>
        </a:p>
      </dgm:t>
    </dgm:pt>
    <dgm:pt modelId="{0A018307-D242-4EDA-9223-42D39AE5B083}">
      <dgm:prSet phldrT="[Text]"/>
      <dgm:spPr>
        <a:solidFill>
          <a:srgbClr val="1C2B59"/>
        </a:solidFill>
        <a:ln>
          <a:noFill/>
        </a:ln>
      </dgm:spPr>
      <dgm:t>
        <a:bodyPr/>
        <a:lstStyle/>
        <a:p>
          <a:r>
            <a:rPr lang="en-US" dirty="0" smtClean="0">
              <a:solidFill>
                <a:schemeClr val="bg1"/>
              </a:solidFill>
              <a:latin typeface="Avenir LT Std 35 Light" charset="0"/>
              <a:ea typeface="Avenir LT Std 35 Light" charset="0"/>
              <a:cs typeface="Avenir LT Std 35 Light" charset="0"/>
            </a:rPr>
            <a:t>Touch </a:t>
          </a:r>
          <a:br>
            <a:rPr lang="en-US" dirty="0" smtClean="0">
              <a:solidFill>
                <a:schemeClr val="bg1"/>
              </a:solidFill>
              <a:latin typeface="Avenir LT Std 35 Light" charset="0"/>
              <a:ea typeface="Avenir LT Std 35 Light" charset="0"/>
              <a:cs typeface="Avenir LT Std 35 Light" charset="0"/>
            </a:rPr>
          </a:br>
          <a:r>
            <a:rPr lang="en-US" dirty="0" smtClean="0">
              <a:solidFill>
                <a:schemeClr val="bg1"/>
              </a:solidFill>
              <a:latin typeface="Avenir LT Std 35 Light" charset="0"/>
              <a:ea typeface="Avenir LT Std 35 Light" charset="0"/>
              <a:cs typeface="Avenir LT Std 35 Light" charset="0"/>
            </a:rPr>
            <a:t>Current</a:t>
          </a:r>
          <a:endParaRPr lang="en-US" dirty="0">
            <a:solidFill>
              <a:schemeClr val="bg1"/>
            </a:solidFill>
            <a:latin typeface="Avenir LT Std 35 Light" charset="0"/>
            <a:ea typeface="Avenir LT Std 35 Light" charset="0"/>
            <a:cs typeface="Avenir LT Std 35 Light" charset="0"/>
          </a:endParaRPr>
        </a:p>
      </dgm:t>
    </dgm:pt>
    <dgm:pt modelId="{B7DBCB6E-EBE8-4073-98D5-C350F3B8B7CF}" type="parTrans" cxnId="{AD4B78DC-1B59-4BB1-AFA3-43B5A485B90D}">
      <dgm:prSet/>
      <dgm:spPr/>
      <dgm:t>
        <a:bodyPr/>
        <a:lstStyle/>
        <a:p>
          <a:endParaRPr lang="en-US"/>
        </a:p>
      </dgm:t>
    </dgm:pt>
    <dgm:pt modelId="{D6AE2BB7-1ADB-4209-87E1-435117D8F6E1}" type="sibTrans" cxnId="{AD4B78DC-1B59-4BB1-AFA3-43B5A485B90D}">
      <dgm:prSet/>
      <dgm:spPr/>
      <dgm:t>
        <a:bodyPr/>
        <a:lstStyle/>
        <a:p>
          <a:endParaRPr lang="en-US"/>
        </a:p>
      </dgm:t>
    </dgm:pt>
    <dgm:pt modelId="{ABCE55F0-F351-444E-B489-298528359703}">
      <dgm:prSet phldrT="[Text]" custT="1"/>
      <dgm:spPr>
        <a:solidFill>
          <a:srgbClr val="C7E8F8">
            <a:alpha val="90000"/>
          </a:srgbClr>
        </a:solidFill>
        <a:ln>
          <a:noFill/>
        </a:ln>
      </dgm:spPr>
      <dgm:t>
        <a:bodyPr/>
        <a:lstStyle/>
        <a:p>
          <a:r>
            <a:rPr lang="en-US" sz="2000" dirty="0" smtClean="0">
              <a:latin typeface="Avenir LT Std 35 Light" charset="0"/>
              <a:ea typeface="Avenir LT Std 35 Light" charset="0"/>
              <a:cs typeface="Avenir LT Std 35 Light" charset="0"/>
            </a:rPr>
            <a:t>Measured when the device is powered up during various operation states. </a:t>
          </a:r>
          <a:endParaRPr lang="en-US" sz="2000" dirty="0">
            <a:latin typeface="Avenir LT Std 35 Light" charset="0"/>
            <a:ea typeface="Avenir LT Std 35 Light" charset="0"/>
            <a:cs typeface="Avenir LT Std 35 Light" charset="0"/>
          </a:endParaRPr>
        </a:p>
      </dgm:t>
    </dgm:pt>
    <dgm:pt modelId="{769F5F91-304E-45C7-B092-F49FC3538C8F}" type="parTrans" cxnId="{0C875867-E1FF-43BD-8CEE-29FAD2CCBBBB}">
      <dgm:prSet/>
      <dgm:spPr/>
      <dgm:t>
        <a:bodyPr/>
        <a:lstStyle/>
        <a:p>
          <a:endParaRPr lang="en-US"/>
        </a:p>
      </dgm:t>
    </dgm:pt>
    <dgm:pt modelId="{DD3322C6-364B-434F-B8E2-2111F30059C7}" type="sibTrans" cxnId="{0C875867-E1FF-43BD-8CEE-29FAD2CCBBBB}">
      <dgm:prSet/>
      <dgm:spPr/>
      <dgm:t>
        <a:bodyPr/>
        <a:lstStyle/>
        <a:p>
          <a:endParaRPr lang="en-US"/>
        </a:p>
      </dgm:t>
    </dgm:pt>
    <dgm:pt modelId="{B941BE11-AAB4-4AC9-95CD-D4AB0B1E1F55}">
      <dgm:prSet phldrT="[Text]"/>
      <dgm:spPr>
        <a:solidFill>
          <a:srgbClr val="1C2B59"/>
        </a:solidFill>
        <a:ln>
          <a:noFill/>
        </a:ln>
      </dgm:spPr>
      <dgm:t>
        <a:bodyPr/>
        <a:lstStyle/>
        <a:p>
          <a:r>
            <a:rPr lang="en-US" dirty="0" smtClean="0">
              <a:solidFill>
                <a:schemeClr val="bg1"/>
              </a:solidFill>
              <a:latin typeface="Avenir LT Std 35 Light" charset="0"/>
              <a:ea typeface="Avenir LT Std 35 Light" charset="0"/>
              <a:cs typeface="Avenir LT Std 35 Light" charset="0"/>
            </a:rPr>
            <a:t>Hipot Leakage Current</a:t>
          </a:r>
          <a:endParaRPr lang="en-US" dirty="0">
            <a:solidFill>
              <a:schemeClr val="bg1"/>
            </a:solidFill>
            <a:latin typeface="Avenir LT Std 35 Light" charset="0"/>
            <a:ea typeface="Avenir LT Std 35 Light" charset="0"/>
            <a:cs typeface="Avenir LT Std 35 Light" charset="0"/>
          </a:endParaRPr>
        </a:p>
      </dgm:t>
    </dgm:pt>
    <dgm:pt modelId="{2A4E7B4F-FCF0-4475-91B6-B61B86B40201}" type="parTrans" cxnId="{E3BCC03D-BCC7-4345-A416-5749839CE558}">
      <dgm:prSet/>
      <dgm:spPr/>
      <dgm:t>
        <a:bodyPr/>
        <a:lstStyle/>
        <a:p>
          <a:endParaRPr lang="en-US"/>
        </a:p>
      </dgm:t>
    </dgm:pt>
    <dgm:pt modelId="{2F49CA6F-8541-4A2B-AAAC-3FC5F1496E54}" type="sibTrans" cxnId="{E3BCC03D-BCC7-4345-A416-5749839CE558}">
      <dgm:prSet/>
      <dgm:spPr/>
      <dgm:t>
        <a:bodyPr/>
        <a:lstStyle/>
        <a:p>
          <a:endParaRPr lang="en-US"/>
        </a:p>
      </dgm:t>
    </dgm:pt>
    <dgm:pt modelId="{7AB2B6B2-6581-4E85-A124-CA3E15E079C5}">
      <dgm:prSet phldrT="[Text]" custT="1"/>
      <dgm:spPr>
        <a:solidFill>
          <a:srgbClr val="C7E8F8">
            <a:alpha val="90000"/>
          </a:srgbClr>
        </a:solidFill>
        <a:ln>
          <a:noFill/>
        </a:ln>
      </dgm:spPr>
      <dgm:t>
        <a:bodyPr/>
        <a:lstStyle/>
        <a:p>
          <a:r>
            <a:rPr lang="en-US" sz="2000" dirty="0" smtClean="0">
              <a:latin typeface="Avenir LT Std 35 Light" charset="0"/>
              <a:ea typeface="Avenir LT Std 35 Light" charset="0"/>
              <a:cs typeface="Avenir LT Std 35 Light" charset="0"/>
            </a:rPr>
            <a:t>Insulation stressed with high voltage and leakage current measured. </a:t>
          </a:r>
          <a:endParaRPr lang="en-US" sz="2000" dirty="0">
            <a:latin typeface="Avenir LT Std 35 Light" charset="0"/>
            <a:ea typeface="Avenir LT Std 35 Light" charset="0"/>
            <a:cs typeface="Avenir LT Std 35 Light" charset="0"/>
          </a:endParaRPr>
        </a:p>
      </dgm:t>
    </dgm:pt>
    <dgm:pt modelId="{20B9CE50-8A4E-4589-BC39-D3919B3339D8}" type="parTrans" cxnId="{E536B6E8-3C0F-49BB-A80F-25BEB23A35F8}">
      <dgm:prSet/>
      <dgm:spPr/>
      <dgm:t>
        <a:bodyPr/>
        <a:lstStyle/>
        <a:p>
          <a:endParaRPr lang="en-US"/>
        </a:p>
      </dgm:t>
    </dgm:pt>
    <dgm:pt modelId="{AE974BA1-EC7E-4F20-BA3A-2453AD8765CE}" type="sibTrans" cxnId="{E536B6E8-3C0F-49BB-A80F-25BEB23A35F8}">
      <dgm:prSet/>
      <dgm:spPr/>
      <dgm:t>
        <a:bodyPr/>
        <a:lstStyle/>
        <a:p>
          <a:endParaRPr lang="en-US"/>
        </a:p>
      </dgm:t>
    </dgm:pt>
    <dgm:pt modelId="{243D1AC8-6F99-4A1A-AD7C-087ACE0B40AE}" type="pres">
      <dgm:prSet presAssocID="{EB36AABC-DF25-4727-A06C-4129E9F44955}" presName="linearFlow" presStyleCnt="0">
        <dgm:presLayoutVars>
          <dgm:dir/>
          <dgm:animLvl val="lvl"/>
          <dgm:resizeHandles val="exact"/>
        </dgm:presLayoutVars>
      </dgm:prSet>
      <dgm:spPr/>
      <dgm:t>
        <a:bodyPr/>
        <a:lstStyle/>
        <a:p>
          <a:endParaRPr lang="en-US"/>
        </a:p>
      </dgm:t>
    </dgm:pt>
    <dgm:pt modelId="{B4A09658-15AE-4C01-A30E-3F4EE6EAB390}" type="pres">
      <dgm:prSet presAssocID="{0A018307-D242-4EDA-9223-42D39AE5B083}" presName="composite" presStyleCnt="0"/>
      <dgm:spPr/>
    </dgm:pt>
    <dgm:pt modelId="{CE2A87F4-2696-45BC-828F-2DED7B2413C6}" type="pres">
      <dgm:prSet presAssocID="{0A018307-D242-4EDA-9223-42D39AE5B083}" presName="parentText" presStyleLbl="alignNode1" presStyleIdx="0" presStyleCnt="2">
        <dgm:presLayoutVars>
          <dgm:chMax val="1"/>
          <dgm:bulletEnabled val="1"/>
        </dgm:presLayoutVars>
      </dgm:prSet>
      <dgm:spPr/>
      <dgm:t>
        <a:bodyPr/>
        <a:lstStyle/>
        <a:p>
          <a:endParaRPr lang="en-US"/>
        </a:p>
      </dgm:t>
    </dgm:pt>
    <dgm:pt modelId="{F89AB2B6-591C-4605-A921-AA75D5E8CCA3}" type="pres">
      <dgm:prSet presAssocID="{0A018307-D242-4EDA-9223-42D39AE5B083}" presName="descendantText" presStyleLbl="alignAcc1" presStyleIdx="0" presStyleCnt="2">
        <dgm:presLayoutVars>
          <dgm:bulletEnabled val="1"/>
        </dgm:presLayoutVars>
      </dgm:prSet>
      <dgm:spPr/>
      <dgm:t>
        <a:bodyPr/>
        <a:lstStyle/>
        <a:p>
          <a:endParaRPr lang="en-US"/>
        </a:p>
      </dgm:t>
    </dgm:pt>
    <dgm:pt modelId="{9D3EFCB2-34E5-4FD1-A49B-3C7B67D44260}" type="pres">
      <dgm:prSet presAssocID="{D6AE2BB7-1ADB-4209-87E1-435117D8F6E1}" presName="sp" presStyleCnt="0"/>
      <dgm:spPr/>
    </dgm:pt>
    <dgm:pt modelId="{C90FF5A1-286C-4636-8B2A-78BA163EB47D}" type="pres">
      <dgm:prSet presAssocID="{B941BE11-AAB4-4AC9-95CD-D4AB0B1E1F55}" presName="composite" presStyleCnt="0"/>
      <dgm:spPr/>
    </dgm:pt>
    <dgm:pt modelId="{A7DF699B-F9A2-416A-9DEC-55BFDBB1CCFF}" type="pres">
      <dgm:prSet presAssocID="{B941BE11-AAB4-4AC9-95CD-D4AB0B1E1F55}" presName="parentText" presStyleLbl="alignNode1" presStyleIdx="1" presStyleCnt="2">
        <dgm:presLayoutVars>
          <dgm:chMax val="1"/>
          <dgm:bulletEnabled val="1"/>
        </dgm:presLayoutVars>
      </dgm:prSet>
      <dgm:spPr/>
      <dgm:t>
        <a:bodyPr/>
        <a:lstStyle/>
        <a:p>
          <a:endParaRPr lang="en-US"/>
        </a:p>
      </dgm:t>
    </dgm:pt>
    <dgm:pt modelId="{0E25B19E-F59D-4991-B195-55AF6A6E5AC8}" type="pres">
      <dgm:prSet presAssocID="{B941BE11-AAB4-4AC9-95CD-D4AB0B1E1F55}" presName="descendantText" presStyleLbl="alignAcc1" presStyleIdx="1" presStyleCnt="2">
        <dgm:presLayoutVars>
          <dgm:bulletEnabled val="1"/>
        </dgm:presLayoutVars>
      </dgm:prSet>
      <dgm:spPr/>
      <dgm:t>
        <a:bodyPr/>
        <a:lstStyle/>
        <a:p>
          <a:endParaRPr lang="en-US"/>
        </a:p>
      </dgm:t>
    </dgm:pt>
  </dgm:ptLst>
  <dgm:cxnLst>
    <dgm:cxn modelId="{0C875867-E1FF-43BD-8CEE-29FAD2CCBBBB}" srcId="{0A018307-D242-4EDA-9223-42D39AE5B083}" destId="{ABCE55F0-F351-444E-B489-298528359703}" srcOrd="0" destOrd="0" parTransId="{769F5F91-304E-45C7-B092-F49FC3538C8F}" sibTransId="{DD3322C6-364B-434F-B8E2-2111F30059C7}"/>
    <dgm:cxn modelId="{E536B6E8-3C0F-49BB-A80F-25BEB23A35F8}" srcId="{B941BE11-AAB4-4AC9-95CD-D4AB0B1E1F55}" destId="{7AB2B6B2-6581-4E85-A124-CA3E15E079C5}" srcOrd="0" destOrd="0" parTransId="{20B9CE50-8A4E-4589-BC39-D3919B3339D8}" sibTransId="{AE974BA1-EC7E-4F20-BA3A-2453AD8765CE}"/>
    <dgm:cxn modelId="{21081C62-8E75-4CC8-A6D7-68F03DFE4DDD}" type="presOf" srcId="{0A018307-D242-4EDA-9223-42D39AE5B083}" destId="{CE2A87F4-2696-45BC-828F-2DED7B2413C6}" srcOrd="0" destOrd="0" presId="urn:microsoft.com/office/officeart/2005/8/layout/chevron2"/>
    <dgm:cxn modelId="{AEDCB38C-7939-4450-A8A8-252FABCE90CF}" type="presOf" srcId="{7AB2B6B2-6581-4E85-A124-CA3E15E079C5}" destId="{0E25B19E-F59D-4991-B195-55AF6A6E5AC8}" srcOrd="0" destOrd="0" presId="urn:microsoft.com/office/officeart/2005/8/layout/chevron2"/>
    <dgm:cxn modelId="{E3BCC03D-BCC7-4345-A416-5749839CE558}" srcId="{EB36AABC-DF25-4727-A06C-4129E9F44955}" destId="{B941BE11-AAB4-4AC9-95CD-D4AB0B1E1F55}" srcOrd="1" destOrd="0" parTransId="{2A4E7B4F-FCF0-4475-91B6-B61B86B40201}" sibTransId="{2F49CA6F-8541-4A2B-AAAC-3FC5F1496E54}"/>
    <dgm:cxn modelId="{AD4B78DC-1B59-4BB1-AFA3-43B5A485B90D}" srcId="{EB36AABC-DF25-4727-A06C-4129E9F44955}" destId="{0A018307-D242-4EDA-9223-42D39AE5B083}" srcOrd="0" destOrd="0" parTransId="{B7DBCB6E-EBE8-4073-98D5-C350F3B8B7CF}" sibTransId="{D6AE2BB7-1ADB-4209-87E1-435117D8F6E1}"/>
    <dgm:cxn modelId="{05920237-C79F-42EA-8D06-F24D36FF7A5F}" type="presOf" srcId="{B941BE11-AAB4-4AC9-95CD-D4AB0B1E1F55}" destId="{A7DF699B-F9A2-416A-9DEC-55BFDBB1CCFF}" srcOrd="0" destOrd="0" presId="urn:microsoft.com/office/officeart/2005/8/layout/chevron2"/>
    <dgm:cxn modelId="{C882C30E-7B77-4B53-808A-D8FF4BDD45A4}" type="presOf" srcId="{ABCE55F0-F351-444E-B489-298528359703}" destId="{F89AB2B6-591C-4605-A921-AA75D5E8CCA3}" srcOrd="0" destOrd="0" presId="urn:microsoft.com/office/officeart/2005/8/layout/chevron2"/>
    <dgm:cxn modelId="{843EE573-2F46-4CF4-9364-F308C8DC6B35}" type="presOf" srcId="{EB36AABC-DF25-4727-A06C-4129E9F44955}" destId="{243D1AC8-6F99-4A1A-AD7C-087ACE0B40AE}" srcOrd="0" destOrd="0" presId="urn:microsoft.com/office/officeart/2005/8/layout/chevron2"/>
    <dgm:cxn modelId="{F97604D6-C064-4431-A5A8-1C873FBD47D0}" type="presParOf" srcId="{243D1AC8-6F99-4A1A-AD7C-087ACE0B40AE}" destId="{B4A09658-15AE-4C01-A30E-3F4EE6EAB390}" srcOrd="0" destOrd="0" presId="urn:microsoft.com/office/officeart/2005/8/layout/chevron2"/>
    <dgm:cxn modelId="{83888564-9961-4797-A13A-F2186C0807D5}" type="presParOf" srcId="{B4A09658-15AE-4C01-A30E-3F4EE6EAB390}" destId="{CE2A87F4-2696-45BC-828F-2DED7B2413C6}" srcOrd="0" destOrd="0" presId="urn:microsoft.com/office/officeart/2005/8/layout/chevron2"/>
    <dgm:cxn modelId="{0C52CFBD-976A-4BB1-BF45-BD408782B5C5}" type="presParOf" srcId="{B4A09658-15AE-4C01-A30E-3F4EE6EAB390}" destId="{F89AB2B6-591C-4605-A921-AA75D5E8CCA3}" srcOrd="1" destOrd="0" presId="urn:microsoft.com/office/officeart/2005/8/layout/chevron2"/>
    <dgm:cxn modelId="{6D078E69-B29A-4A17-ADAE-DD072CD4709B}" type="presParOf" srcId="{243D1AC8-6F99-4A1A-AD7C-087ACE0B40AE}" destId="{9D3EFCB2-34E5-4FD1-A49B-3C7B67D44260}" srcOrd="1" destOrd="0" presId="urn:microsoft.com/office/officeart/2005/8/layout/chevron2"/>
    <dgm:cxn modelId="{249ECBD9-DC50-4CB2-99B5-5E185EA5C03F}" type="presParOf" srcId="{243D1AC8-6F99-4A1A-AD7C-087ACE0B40AE}" destId="{C90FF5A1-286C-4636-8B2A-78BA163EB47D}" srcOrd="2" destOrd="0" presId="urn:microsoft.com/office/officeart/2005/8/layout/chevron2"/>
    <dgm:cxn modelId="{EF3704C6-6026-4E0F-92EA-3FAD85253E7B}" type="presParOf" srcId="{C90FF5A1-286C-4636-8B2A-78BA163EB47D}" destId="{A7DF699B-F9A2-416A-9DEC-55BFDBB1CCFF}" srcOrd="0" destOrd="0" presId="urn:microsoft.com/office/officeart/2005/8/layout/chevron2"/>
    <dgm:cxn modelId="{D92001DD-4D26-459C-915A-63B9B612CF7E}" type="presParOf" srcId="{C90FF5A1-286C-4636-8B2A-78BA163EB47D}" destId="{0E25B19E-F59D-4991-B195-55AF6A6E5AC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429023-3BA0-48E2-8B0C-352E8D904C40}"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en-US"/>
        </a:p>
      </dgm:t>
    </dgm:pt>
    <dgm:pt modelId="{1035F31F-4228-418B-9F7C-91913D34735E}">
      <dgm:prSet phldrT="[Text]"/>
      <dgm:spPr>
        <a:solidFill>
          <a:srgbClr val="1C2B59"/>
        </a:solidFill>
        <a:effectLst/>
      </dgm:spPr>
      <dgm:t>
        <a:bodyPr/>
        <a:lstStyle/>
        <a:p>
          <a:r>
            <a:rPr lang="en-US" b="1" i="0" dirty="0" smtClean="0">
              <a:solidFill>
                <a:schemeClr val="bg1"/>
              </a:solidFill>
              <a:latin typeface="Avenir LT Std 85 Heavy" charset="0"/>
              <a:ea typeface="Avenir LT Std 85 Heavy" charset="0"/>
              <a:cs typeface="Avenir LT Std 85 Heavy" charset="0"/>
            </a:rPr>
            <a:t>MD</a:t>
          </a:r>
          <a:endParaRPr lang="en-US" b="1" i="0" dirty="0">
            <a:solidFill>
              <a:schemeClr val="bg1"/>
            </a:solidFill>
            <a:latin typeface="Avenir LT Std 85 Heavy" charset="0"/>
            <a:ea typeface="Avenir LT Std 85 Heavy" charset="0"/>
            <a:cs typeface="Avenir LT Std 85 Heavy" charset="0"/>
          </a:endParaRPr>
        </a:p>
      </dgm:t>
    </dgm:pt>
    <dgm:pt modelId="{6E74552B-F214-4880-855F-EB09318D523A}" type="parTrans" cxnId="{23D0B777-8BEC-4512-A68F-AE3E42893C8A}">
      <dgm:prSet/>
      <dgm:spPr/>
      <dgm:t>
        <a:bodyPr/>
        <a:lstStyle/>
        <a:p>
          <a:endParaRPr lang="en-US"/>
        </a:p>
      </dgm:t>
    </dgm:pt>
    <dgm:pt modelId="{3D65184E-A3A2-4841-9001-9793DFB84802}" type="sibTrans" cxnId="{23D0B777-8BEC-4512-A68F-AE3E42893C8A}">
      <dgm:prSet/>
      <dgm:spPr/>
      <dgm:t>
        <a:bodyPr/>
        <a:lstStyle/>
        <a:p>
          <a:endParaRPr lang="en-US"/>
        </a:p>
      </dgm:t>
    </dgm:pt>
    <dgm:pt modelId="{ADE46256-BE6D-4A3E-A114-4A52FF8A1301}">
      <dgm:prSet phldrT="[Text]"/>
      <dgm:spPr>
        <a:solidFill>
          <a:srgbClr val="C7E8F8">
            <a:alpha val="90000"/>
          </a:srgbClr>
        </a:solidFill>
        <a:ln>
          <a:solidFill>
            <a:srgbClr val="1C2B59">
              <a:alpha val="90000"/>
            </a:srgbClr>
          </a:solidFill>
        </a:ln>
        <a:effectLst/>
      </dgm:spPr>
      <dgm:t>
        <a:bodyPr/>
        <a:lstStyle/>
        <a:p>
          <a:r>
            <a:rPr lang="en-US" dirty="0" smtClean="0"/>
            <a:t>Leakage current is measured through a human body impedance network, also known as a Measuring Device (MD)</a:t>
          </a:r>
          <a:endParaRPr lang="en-US" dirty="0"/>
        </a:p>
      </dgm:t>
    </dgm:pt>
    <dgm:pt modelId="{FB8A4CAA-EA76-4E28-AB69-1AD8F435178D}" type="parTrans" cxnId="{CA1F2DF0-90E1-4701-A1F0-465DD9B4E188}">
      <dgm:prSet/>
      <dgm:spPr/>
      <dgm:t>
        <a:bodyPr/>
        <a:lstStyle/>
        <a:p>
          <a:endParaRPr lang="en-US"/>
        </a:p>
      </dgm:t>
    </dgm:pt>
    <dgm:pt modelId="{94A87130-50DC-4F51-8C97-C5EB8D7C9FC0}" type="sibTrans" cxnId="{CA1F2DF0-90E1-4701-A1F0-465DD9B4E188}">
      <dgm:prSet/>
      <dgm:spPr/>
      <dgm:t>
        <a:bodyPr/>
        <a:lstStyle/>
        <a:p>
          <a:endParaRPr lang="en-US"/>
        </a:p>
      </dgm:t>
    </dgm:pt>
    <dgm:pt modelId="{61CFF93F-C68E-4D68-A615-EABCC9DB02FA}">
      <dgm:prSet phldrT="[Text]"/>
      <dgm:spPr>
        <a:solidFill>
          <a:srgbClr val="1C2B59"/>
        </a:solidFill>
      </dgm:spPr>
      <dgm:t>
        <a:bodyPr/>
        <a:lstStyle/>
        <a:p>
          <a:r>
            <a:rPr lang="en-US" b="1" i="0" dirty="0" smtClean="0">
              <a:solidFill>
                <a:schemeClr val="bg1"/>
              </a:solidFill>
              <a:latin typeface="Avenir LT Std 85 Heavy" charset="0"/>
              <a:ea typeface="Avenir LT Std 85 Heavy" charset="0"/>
              <a:cs typeface="Avenir LT Std 85 Heavy" charset="0"/>
            </a:rPr>
            <a:t>Body Impedance</a:t>
          </a:r>
          <a:endParaRPr lang="en-US" b="1" i="0" dirty="0">
            <a:solidFill>
              <a:schemeClr val="bg1"/>
            </a:solidFill>
            <a:latin typeface="Avenir LT Std 85 Heavy" charset="0"/>
            <a:ea typeface="Avenir LT Std 85 Heavy" charset="0"/>
            <a:cs typeface="Avenir LT Std 85 Heavy" charset="0"/>
          </a:endParaRPr>
        </a:p>
      </dgm:t>
    </dgm:pt>
    <dgm:pt modelId="{880E7E4B-2867-45D8-B113-BB61E9A35C82}" type="parTrans" cxnId="{C36F5274-0E17-4CC4-955C-22C19F8DDC1D}">
      <dgm:prSet/>
      <dgm:spPr/>
      <dgm:t>
        <a:bodyPr/>
        <a:lstStyle/>
        <a:p>
          <a:endParaRPr lang="en-US"/>
        </a:p>
      </dgm:t>
    </dgm:pt>
    <dgm:pt modelId="{6149B6BD-CFB8-4FCA-91E2-644EB8540143}" type="sibTrans" cxnId="{C36F5274-0E17-4CC4-955C-22C19F8DDC1D}">
      <dgm:prSet/>
      <dgm:spPr/>
      <dgm:t>
        <a:bodyPr/>
        <a:lstStyle/>
        <a:p>
          <a:endParaRPr lang="en-US"/>
        </a:p>
      </dgm:t>
    </dgm:pt>
    <dgm:pt modelId="{3E19B7E0-E0BA-4D35-AD08-FA0B96DB1D82}">
      <dgm:prSet phldrT="[Text]"/>
      <dgm:spPr>
        <a:solidFill>
          <a:srgbClr val="C7E8F8">
            <a:alpha val="90000"/>
          </a:srgbClr>
        </a:solidFill>
        <a:effectLst/>
      </dgm:spPr>
      <dgm:t>
        <a:bodyPr/>
        <a:lstStyle/>
        <a:p>
          <a:r>
            <a:rPr lang="en-US" dirty="0" smtClean="0"/>
            <a:t>MD is designed to simulate the impedance of the human body under various conditions. </a:t>
          </a:r>
          <a:endParaRPr lang="en-US" dirty="0"/>
        </a:p>
      </dgm:t>
    </dgm:pt>
    <dgm:pt modelId="{3E32EC23-14A0-41CF-ABF7-11C315A99CF9}" type="parTrans" cxnId="{46125684-DC9E-4A72-ABC2-93AE083C28E9}">
      <dgm:prSet/>
      <dgm:spPr/>
      <dgm:t>
        <a:bodyPr/>
        <a:lstStyle/>
        <a:p>
          <a:endParaRPr lang="en-US"/>
        </a:p>
      </dgm:t>
    </dgm:pt>
    <dgm:pt modelId="{3D28D7A1-E390-43D2-B5B3-19728D33519A}" type="sibTrans" cxnId="{46125684-DC9E-4A72-ABC2-93AE083C28E9}">
      <dgm:prSet/>
      <dgm:spPr/>
      <dgm:t>
        <a:bodyPr/>
        <a:lstStyle/>
        <a:p>
          <a:endParaRPr lang="en-US"/>
        </a:p>
      </dgm:t>
    </dgm:pt>
    <dgm:pt modelId="{32939F2B-A5BB-4033-8D63-6606883F71DE}">
      <dgm:prSet phldrT="[Text]"/>
      <dgm:spPr>
        <a:solidFill>
          <a:srgbClr val="1C2B59"/>
        </a:solidFill>
      </dgm:spPr>
      <dgm:t>
        <a:bodyPr/>
        <a:lstStyle/>
        <a:p>
          <a:r>
            <a:rPr lang="en-US" b="1" i="0" dirty="0" smtClean="0">
              <a:solidFill>
                <a:schemeClr val="bg1"/>
              </a:solidFill>
              <a:latin typeface="Avenir LT Std 85 Heavy" charset="0"/>
              <a:ea typeface="Avenir LT Std 85 Heavy" charset="0"/>
              <a:cs typeface="Avenir LT Std 85 Heavy" charset="0"/>
            </a:rPr>
            <a:t>Normal and Single Fault Conditions</a:t>
          </a:r>
          <a:endParaRPr lang="en-US" b="1" i="0" dirty="0">
            <a:solidFill>
              <a:schemeClr val="bg1"/>
            </a:solidFill>
            <a:latin typeface="Avenir LT Std 85 Heavy" charset="0"/>
            <a:ea typeface="Avenir LT Std 85 Heavy" charset="0"/>
            <a:cs typeface="Avenir LT Std 85 Heavy" charset="0"/>
          </a:endParaRPr>
        </a:p>
      </dgm:t>
    </dgm:pt>
    <dgm:pt modelId="{82087E85-B33A-4A62-9ADF-1381DC045538}" type="parTrans" cxnId="{86F19179-4CF1-4AFE-86E6-603B453D9B46}">
      <dgm:prSet/>
      <dgm:spPr/>
      <dgm:t>
        <a:bodyPr/>
        <a:lstStyle/>
        <a:p>
          <a:endParaRPr lang="en-US"/>
        </a:p>
      </dgm:t>
    </dgm:pt>
    <dgm:pt modelId="{BD691387-F9B6-4969-B0D9-21E30B4D1290}" type="sibTrans" cxnId="{86F19179-4CF1-4AFE-86E6-603B453D9B46}">
      <dgm:prSet/>
      <dgm:spPr/>
      <dgm:t>
        <a:bodyPr/>
        <a:lstStyle/>
        <a:p>
          <a:endParaRPr lang="en-US"/>
        </a:p>
      </dgm:t>
    </dgm:pt>
    <dgm:pt modelId="{ED60B20F-9EA8-4767-A4B3-8B82C9C8BC1D}">
      <dgm:prSet phldrT="[Text]"/>
      <dgm:spPr>
        <a:solidFill>
          <a:srgbClr val="C7E8F8">
            <a:alpha val="90000"/>
          </a:srgbClr>
        </a:solidFill>
        <a:effectLst/>
      </dgm:spPr>
      <dgm:t>
        <a:bodyPr/>
        <a:lstStyle/>
        <a:p>
          <a:r>
            <a:rPr lang="en-US" dirty="0" smtClean="0"/>
            <a:t>Measurements taken under normal conditions.</a:t>
          </a:r>
          <a:endParaRPr lang="en-US" dirty="0"/>
        </a:p>
      </dgm:t>
    </dgm:pt>
    <dgm:pt modelId="{16FC5CEF-2781-438C-8B0A-2E00833DD984}" type="parTrans" cxnId="{EA790E14-CA26-42BC-A42A-5171F1418CCA}">
      <dgm:prSet/>
      <dgm:spPr/>
      <dgm:t>
        <a:bodyPr/>
        <a:lstStyle/>
        <a:p>
          <a:endParaRPr lang="en-US"/>
        </a:p>
      </dgm:t>
    </dgm:pt>
    <dgm:pt modelId="{0A71E096-A58E-4269-A24B-08C14084C999}" type="sibTrans" cxnId="{EA790E14-CA26-42BC-A42A-5171F1418CCA}">
      <dgm:prSet/>
      <dgm:spPr/>
      <dgm:t>
        <a:bodyPr/>
        <a:lstStyle/>
        <a:p>
          <a:endParaRPr lang="en-US"/>
        </a:p>
      </dgm:t>
    </dgm:pt>
    <dgm:pt modelId="{9A3A7348-9FF6-42F9-99D3-CFF9F77A8B9D}">
      <dgm:prSet phldrT="[Text]"/>
      <dgm:spPr>
        <a:solidFill>
          <a:srgbClr val="C7E8F8">
            <a:alpha val="90000"/>
          </a:srgbClr>
        </a:solidFill>
      </dgm:spPr>
      <dgm:t>
        <a:bodyPr/>
        <a:lstStyle/>
        <a:p>
          <a:r>
            <a:rPr lang="en-US" dirty="0" smtClean="0"/>
            <a:t>Measurements also taken under single fault conditions to simulate worst case scenarios</a:t>
          </a:r>
          <a:endParaRPr lang="en-US" dirty="0"/>
        </a:p>
      </dgm:t>
    </dgm:pt>
    <dgm:pt modelId="{CA92B0F4-F780-4E51-94E5-2D2B707DD367}" type="parTrans" cxnId="{A3D3804F-65DD-43DC-BCAB-4B02460DEE3B}">
      <dgm:prSet/>
      <dgm:spPr/>
      <dgm:t>
        <a:bodyPr/>
        <a:lstStyle/>
        <a:p>
          <a:endParaRPr lang="en-US"/>
        </a:p>
      </dgm:t>
    </dgm:pt>
    <dgm:pt modelId="{E2E0C93F-6D6D-4661-9C1E-298D86B15924}" type="sibTrans" cxnId="{A3D3804F-65DD-43DC-BCAB-4B02460DEE3B}">
      <dgm:prSet/>
      <dgm:spPr/>
      <dgm:t>
        <a:bodyPr/>
        <a:lstStyle/>
        <a:p>
          <a:endParaRPr lang="en-US"/>
        </a:p>
      </dgm:t>
    </dgm:pt>
    <dgm:pt modelId="{D0F0F6C6-A077-4B89-8A98-6E2887E23976}" type="pres">
      <dgm:prSet presAssocID="{59429023-3BA0-48E2-8B0C-352E8D904C40}" presName="Name0" presStyleCnt="0">
        <dgm:presLayoutVars>
          <dgm:dir/>
          <dgm:animLvl val="lvl"/>
          <dgm:resizeHandles val="exact"/>
        </dgm:presLayoutVars>
      </dgm:prSet>
      <dgm:spPr/>
      <dgm:t>
        <a:bodyPr/>
        <a:lstStyle/>
        <a:p>
          <a:endParaRPr lang="en-US"/>
        </a:p>
      </dgm:t>
    </dgm:pt>
    <dgm:pt modelId="{812AA3D5-4194-42EF-BE96-6D123F909F5C}" type="pres">
      <dgm:prSet presAssocID="{32939F2B-A5BB-4033-8D63-6606883F71DE}" presName="boxAndChildren" presStyleCnt="0"/>
      <dgm:spPr/>
    </dgm:pt>
    <dgm:pt modelId="{D0E2D57E-5871-4374-91E8-0FAFEE8B0FC2}" type="pres">
      <dgm:prSet presAssocID="{32939F2B-A5BB-4033-8D63-6606883F71DE}" presName="parentTextBox" presStyleLbl="node1" presStyleIdx="0" presStyleCnt="3"/>
      <dgm:spPr/>
      <dgm:t>
        <a:bodyPr/>
        <a:lstStyle/>
        <a:p>
          <a:endParaRPr lang="en-US"/>
        </a:p>
      </dgm:t>
    </dgm:pt>
    <dgm:pt modelId="{F4C721AC-BE42-4BD5-844D-86F3D7FE8B60}" type="pres">
      <dgm:prSet presAssocID="{32939F2B-A5BB-4033-8D63-6606883F71DE}" presName="entireBox" presStyleLbl="node1" presStyleIdx="0" presStyleCnt="3"/>
      <dgm:spPr/>
      <dgm:t>
        <a:bodyPr/>
        <a:lstStyle/>
        <a:p>
          <a:endParaRPr lang="en-US"/>
        </a:p>
      </dgm:t>
    </dgm:pt>
    <dgm:pt modelId="{D71BE0C4-8E9B-4122-9527-C362F5F6AAB8}" type="pres">
      <dgm:prSet presAssocID="{32939F2B-A5BB-4033-8D63-6606883F71DE}" presName="descendantBox" presStyleCnt="0"/>
      <dgm:spPr/>
    </dgm:pt>
    <dgm:pt modelId="{DA1E089B-476B-4FA7-B123-2A10086E12F9}" type="pres">
      <dgm:prSet presAssocID="{ED60B20F-9EA8-4767-A4B3-8B82C9C8BC1D}" presName="childTextBox" presStyleLbl="fgAccFollowNode1" presStyleIdx="0" presStyleCnt="4">
        <dgm:presLayoutVars>
          <dgm:bulletEnabled val="1"/>
        </dgm:presLayoutVars>
      </dgm:prSet>
      <dgm:spPr/>
      <dgm:t>
        <a:bodyPr/>
        <a:lstStyle/>
        <a:p>
          <a:endParaRPr lang="en-US"/>
        </a:p>
      </dgm:t>
    </dgm:pt>
    <dgm:pt modelId="{43A2B069-3128-43FF-B023-431F8779B3B4}" type="pres">
      <dgm:prSet presAssocID="{9A3A7348-9FF6-42F9-99D3-CFF9F77A8B9D}" presName="childTextBox" presStyleLbl="fgAccFollowNode1" presStyleIdx="1" presStyleCnt="4">
        <dgm:presLayoutVars>
          <dgm:bulletEnabled val="1"/>
        </dgm:presLayoutVars>
      </dgm:prSet>
      <dgm:spPr/>
      <dgm:t>
        <a:bodyPr/>
        <a:lstStyle/>
        <a:p>
          <a:endParaRPr lang="en-US"/>
        </a:p>
      </dgm:t>
    </dgm:pt>
    <dgm:pt modelId="{45CEE8F1-2273-4041-8D43-3B2A5E28B0C8}" type="pres">
      <dgm:prSet presAssocID="{6149B6BD-CFB8-4FCA-91E2-644EB8540143}" presName="sp" presStyleCnt="0"/>
      <dgm:spPr/>
    </dgm:pt>
    <dgm:pt modelId="{0FF89359-6E36-4D5B-8DCB-534B9BA99589}" type="pres">
      <dgm:prSet presAssocID="{61CFF93F-C68E-4D68-A615-EABCC9DB02FA}" presName="arrowAndChildren" presStyleCnt="0"/>
      <dgm:spPr/>
    </dgm:pt>
    <dgm:pt modelId="{F3CD7D8C-3516-4342-BFA6-141504C3808F}" type="pres">
      <dgm:prSet presAssocID="{61CFF93F-C68E-4D68-A615-EABCC9DB02FA}" presName="parentTextArrow" presStyleLbl="node1" presStyleIdx="0" presStyleCnt="3"/>
      <dgm:spPr/>
      <dgm:t>
        <a:bodyPr/>
        <a:lstStyle/>
        <a:p>
          <a:endParaRPr lang="en-US"/>
        </a:p>
      </dgm:t>
    </dgm:pt>
    <dgm:pt modelId="{930F0FD5-CBEA-40EE-B6A9-E1D77FCD440E}" type="pres">
      <dgm:prSet presAssocID="{61CFF93F-C68E-4D68-A615-EABCC9DB02FA}" presName="arrow" presStyleLbl="node1" presStyleIdx="1" presStyleCnt="3"/>
      <dgm:spPr/>
      <dgm:t>
        <a:bodyPr/>
        <a:lstStyle/>
        <a:p>
          <a:endParaRPr lang="en-US"/>
        </a:p>
      </dgm:t>
    </dgm:pt>
    <dgm:pt modelId="{B0118CE5-A30F-4175-BF92-F40A15E53857}" type="pres">
      <dgm:prSet presAssocID="{61CFF93F-C68E-4D68-A615-EABCC9DB02FA}" presName="descendantArrow" presStyleCnt="0"/>
      <dgm:spPr/>
    </dgm:pt>
    <dgm:pt modelId="{ECCC8D54-16F5-4822-9980-27C6BB372994}" type="pres">
      <dgm:prSet presAssocID="{3E19B7E0-E0BA-4D35-AD08-FA0B96DB1D82}" presName="childTextArrow" presStyleLbl="fgAccFollowNode1" presStyleIdx="2" presStyleCnt="4">
        <dgm:presLayoutVars>
          <dgm:bulletEnabled val="1"/>
        </dgm:presLayoutVars>
      </dgm:prSet>
      <dgm:spPr/>
      <dgm:t>
        <a:bodyPr/>
        <a:lstStyle/>
        <a:p>
          <a:endParaRPr lang="en-US"/>
        </a:p>
      </dgm:t>
    </dgm:pt>
    <dgm:pt modelId="{EF1D8A04-E493-4BA5-BC35-2D5B346FAA92}" type="pres">
      <dgm:prSet presAssocID="{3D65184E-A3A2-4841-9001-9793DFB84802}" presName="sp" presStyleCnt="0"/>
      <dgm:spPr/>
    </dgm:pt>
    <dgm:pt modelId="{9A2BBBDC-DBBC-4C18-B0D4-6EBD5A1C8E4B}" type="pres">
      <dgm:prSet presAssocID="{1035F31F-4228-418B-9F7C-91913D34735E}" presName="arrowAndChildren" presStyleCnt="0"/>
      <dgm:spPr/>
    </dgm:pt>
    <dgm:pt modelId="{82965036-F578-42E1-8D25-60735152B704}" type="pres">
      <dgm:prSet presAssocID="{1035F31F-4228-418B-9F7C-91913D34735E}" presName="parentTextArrow" presStyleLbl="node1" presStyleIdx="1" presStyleCnt="3"/>
      <dgm:spPr/>
      <dgm:t>
        <a:bodyPr/>
        <a:lstStyle/>
        <a:p>
          <a:endParaRPr lang="en-US"/>
        </a:p>
      </dgm:t>
    </dgm:pt>
    <dgm:pt modelId="{846BF54A-3F4C-476A-AC8F-6E4E3E75F6A7}" type="pres">
      <dgm:prSet presAssocID="{1035F31F-4228-418B-9F7C-91913D34735E}" presName="arrow" presStyleLbl="node1" presStyleIdx="2" presStyleCnt="3"/>
      <dgm:spPr/>
      <dgm:t>
        <a:bodyPr/>
        <a:lstStyle/>
        <a:p>
          <a:endParaRPr lang="en-US"/>
        </a:p>
      </dgm:t>
    </dgm:pt>
    <dgm:pt modelId="{DD2195E6-D317-4B55-B52E-D4B6979E9837}" type="pres">
      <dgm:prSet presAssocID="{1035F31F-4228-418B-9F7C-91913D34735E}" presName="descendantArrow" presStyleCnt="0"/>
      <dgm:spPr/>
    </dgm:pt>
    <dgm:pt modelId="{C0568631-460F-4474-A662-D2BFB154DD16}" type="pres">
      <dgm:prSet presAssocID="{ADE46256-BE6D-4A3E-A114-4A52FF8A1301}" presName="childTextArrow" presStyleLbl="fgAccFollowNode1" presStyleIdx="3" presStyleCnt="4">
        <dgm:presLayoutVars>
          <dgm:bulletEnabled val="1"/>
        </dgm:presLayoutVars>
      </dgm:prSet>
      <dgm:spPr/>
      <dgm:t>
        <a:bodyPr/>
        <a:lstStyle/>
        <a:p>
          <a:endParaRPr lang="en-US"/>
        </a:p>
      </dgm:t>
    </dgm:pt>
  </dgm:ptLst>
  <dgm:cxnLst>
    <dgm:cxn modelId="{0DD9C43A-484E-4162-A75E-2679B54F8D37}" type="presOf" srcId="{59429023-3BA0-48E2-8B0C-352E8D904C40}" destId="{D0F0F6C6-A077-4B89-8A98-6E2887E23976}" srcOrd="0" destOrd="0" presId="urn:microsoft.com/office/officeart/2005/8/layout/process4"/>
    <dgm:cxn modelId="{7D86A2E7-DE77-49EB-9C65-65A84F03151D}" type="presOf" srcId="{61CFF93F-C68E-4D68-A615-EABCC9DB02FA}" destId="{930F0FD5-CBEA-40EE-B6A9-E1D77FCD440E}" srcOrd="1" destOrd="0" presId="urn:microsoft.com/office/officeart/2005/8/layout/process4"/>
    <dgm:cxn modelId="{23D0B777-8BEC-4512-A68F-AE3E42893C8A}" srcId="{59429023-3BA0-48E2-8B0C-352E8D904C40}" destId="{1035F31F-4228-418B-9F7C-91913D34735E}" srcOrd="0" destOrd="0" parTransId="{6E74552B-F214-4880-855F-EB09318D523A}" sibTransId="{3D65184E-A3A2-4841-9001-9793DFB84802}"/>
    <dgm:cxn modelId="{D3E3838F-7035-4156-B693-E317F7F339D4}" type="presOf" srcId="{61CFF93F-C68E-4D68-A615-EABCC9DB02FA}" destId="{F3CD7D8C-3516-4342-BFA6-141504C3808F}" srcOrd="0" destOrd="0" presId="urn:microsoft.com/office/officeart/2005/8/layout/process4"/>
    <dgm:cxn modelId="{31828AEF-740E-40B9-B96C-097160633F07}" type="presOf" srcId="{32939F2B-A5BB-4033-8D63-6606883F71DE}" destId="{F4C721AC-BE42-4BD5-844D-86F3D7FE8B60}" srcOrd="1" destOrd="0" presId="urn:microsoft.com/office/officeart/2005/8/layout/process4"/>
    <dgm:cxn modelId="{A3D3804F-65DD-43DC-BCAB-4B02460DEE3B}" srcId="{32939F2B-A5BB-4033-8D63-6606883F71DE}" destId="{9A3A7348-9FF6-42F9-99D3-CFF9F77A8B9D}" srcOrd="1" destOrd="0" parTransId="{CA92B0F4-F780-4E51-94E5-2D2B707DD367}" sibTransId="{E2E0C93F-6D6D-4661-9C1E-298D86B15924}"/>
    <dgm:cxn modelId="{F69C9A74-84F1-4220-8446-8A472248320E}" type="presOf" srcId="{9A3A7348-9FF6-42F9-99D3-CFF9F77A8B9D}" destId="{43A2B069-3128-43FF-B023-431F8779B3B4}" srcOrd="0" destOrd="0" presId="urn:microsoft.com/office/officeart/2005/8/layout/process4"/>
    <dgm:cxn modelId="{21B3CA89-C0F1-4342-B0F1-84925FB8AFF4}" type="presOf" srcId="{ADE46256-BE6D-4A3E-A114-4A52FF8A1301}" destId="{C0568631-460F-4474-A662-D2BFB154DD16}" srcOrd="0" destOrd="0" presId="urn:microsoft.com/office/officeart/2005/8/layout/process4"/>
    <dgm:cxn modelId="{22761DD9-9ED2-4664-9C88-50D6D5374281}" type="presOf" srcId="{ED60B20F-9EA8-4767-A4B3-8B82C9C8BC1D}" destId="{DA1E089B-476B-4FA7-B123-2A10086E12F9}" srcOrd="0" destOrd="0" presId="urn:microsoft.com/office/officeart/2005/8/layout/process4"/>
    <dgm:cxn modelId="{0574C97F-8339-4241-B8EE-19163BDFD453}" type="presOf" srcId="{1035F31F-4228-418B-9F7C-91913D34735E}" destId="{846BF54A-3F4C-476A-AC8F-6E4E3E75F6A7}" srcOrd="1" destOrd="0" presId="urn:microsoft.com/office/officeart/2005/8/layout/process4"/>
    <dgm:cxn modelId="{C0CEEC82-6171-425F-B33E-48269969BF49}" type="presOf" srcId="{32939F2B-A5BB-4033-8D63-6606883F71DE}" destId="{D0E2D57E-5871-4374-91E8-0FAFEE8B0FC2}" srcOrd="0" destOrd="0" presId="urn:microsoft.com/office/officeart/2005/8/layout/process4"/>
    <dgm:cxn modelId="{EA790E14-CA26-42BC-A42A-5171F1418CCA}" srcId="{32939F2B-A5BB-4033-8D63-6606883F71DE}" destId="{ED60B20F-9EA8-4767-A4B3-8B82C9C8BC1D}" srcOrd="0" destOrd="0" parTransId="{16FC5CEF-2781-438C-8B0A-2E00833DD984}" sibTransId="{0A71E096-A58E-4269-A24B-08C14084C999}"/>
    <dgm:cxn modelId="{86F19179-4CF1-4AFE-86E6-603B453D9B46}" srcId="{59429023-3BA0-48E2-8B0C-352E8D904C40}" destId="{32939F2B-A5BB-4033-8D63-6606883F71DE}" srcOrd="2" destOrd="0" parTransId="{82087E85-B33A-4A62-9ADF-1381DC045538}" sibTransId="{BD691387-F9B6-4969-B0D9-21E30B4D1290}"/>
    <dgm:cxn modelId="{BACFE4C6-E7EE-41D0-A231-1CE657987E3F}" type="presOf" srcId="{1035F31F-4228-418B-9F7C-91913D34735E}" destId="{82965036-F578-42E1-8D25-60735152B704}" srcOrd="0" destOrd="0" presId="urn:microsoft.com/office/officeart/2005/8/layout/process4"/>
    <dgm:cxn modelId="{46125684-DC9E-4A72-ABC2-93AE083C28E9}" srcId="{61CFF93F-C68E-4D68-A615-EABCC9DB02FA}" destId="{3E19B7E0-E0BA-4D35-AD08-FA0B96DB1D82}" srcOrd="0" destOrd="0" parTransId="{3E32EC23-14A0-41CF-ABF7-11C315A99CF9}" sibTransId="{3D28D7A1-E390-43D2-B5B3-19728D33519A}"/>
    <dgm:cxn modelId="{CA1F2DF0-90E1-4701-A1F0-465DD9B4E188}" srcId="{1035F31F-4228-418B-9F7C-91913D34735E}" destId="{ADE46256-BE6D-4A3E-A114-4A52FF8A1301}" srcOrd="0" destOrd="0" parTransId="{FB8A4CAA-EA76-4E28-AB69-1AD8F435178D}" sibTransId="{94A87130-50DC-4F51-8C97-C5EB8D7C9FC0}"/>
    <dgm:cxn modelId="{FBCEEB3B-2134-4F1E-9977-D892F4483C87}" type="presOf" srcId="{3E19B7E0-E0BA-4D35-AD08-FA0B96DB1D82}" destId="{ECCC8D54-16F5-4822-9980-27C6BB372994}" srcOrd="0" destOrd="0" presId="urn:microsoft.com/office/officeart/2005/8/layout/process4"/>
    <dgm:cxn modelId="{C36F5274-0E17-4CC4-955C-22C19F8DDC1D}" srcId="{59429023-3BA0-48E2-8B0C-352E8D904C40}" destId="{61CFF93F-C68E-4D68-A615-EABCC9DB02FA}" srcOrd="1" destOrd="0" parTransId="{880E7E4B-2867-45D8-B113-BB61E9A35C82}" sibTransId="{6149B6BD-CFB8-4FCA-91E2-644EB8540143}"/>
    <dgm:cxn modelId="{DEAC2B79-35AA-4836-B01C-12DB757C75FF}" type="presParOf" srcId="{D0F0F6C6-A077-4B89-8A98-6E2887E23976}" destId="{812AA3D5-4194-42EF-BE96-6D123F909F5C}" srcOrd="0" destOrd="0" presId="urn:microsoft.com/office/officeart/2005/8/layout/process4"/>
    <dgm:cxn modelId="{B484337B-E38A-4C49-AB8D-6AA0A589E03D}" type="presParOf" srcId="{812AA3D5-4194-42EF-BE96-6D123F909F5C}" destId="{D0E2D57E-5871-4374-91E8-0FAFEE8B0FC2}" srcOrd="0" destOrd="0" presId="urn:microsoft.com/office/officeart/2005/8/layout/process4"/>
    <dgm:cxn modelId="{E52E1305-7A53-41C5-9DA1-7E153219E9BF}" type="presParOf" srcId="{812AA3D5-4194-42EF-BE96-6D123F909F5C}" destId="{F4C721AC-BE42-4BD5-844D-86F3D7FE8B60}" srcOrd="1" destOrd="0" presId="urn:microsoft.com/office/officeart/2005/8/layout/process4"/>
    <dgm:cxn modelId="{AA8225D9-928C-4F38-A6C4-397AD2D898A0}" type="presParOf" srcId="{812AA3D5-4194-42EF-BE96-6D123F909F5C}" destId="{D71BE0C4-8E9B-4122-9527-C362F5F6AAB8}" srcOrd="2" destOrd="0" presId="urn:microsoft.com/office/officeart/2005/8/layout/process4"/>
    <dgm:cxn modelId="{279031A2-7640-4F1A-B1DB-9DC9F6DD3BC0}" type="presParOf" srcId="{D71BE0C4-8E9B-4122-9527-C362F5F6AAB8}" destId="{DA1E089B-476B-4FA7-B123-2A10086E12F9}" srcOrd="0" destOrd="0" presId="urn:microsoft.com/office/officeart/2005/8/layout/process4"/>
    <dgm:cxn modelId="{68B072AF-A645-4CB8-A02A-5B292F4D0BC6}" type="presParOf" srcId="{D71BE0C4-8E9B-4122-9527-C362F5F6AAB8}" destId="{43A2B069-3128-43FF-B023-431F8779B3B4}" srcOrd="1" destOrd="0" presId="urn:microsoft.com/office/officeart/2005/8/layout/process4"/>
    <dgm:cxn modelId="{D649BFAA-D526-4A25-A8B2-E214509DD118}" type="presParOf" srcId="{D0F0F6C6-A077-4B89-8A98-6E2887E23976}" destId="{45CEE8F1-2273-4041-8D43-3B2A5E28B0C8}" srcOrd="1" destOrd="0" presId="urn:microsoft.com/office/officeart/2005/8/layout/process4"/>
    <dgm:cxn modelId="{AD85C3FC-1FC7-4AA2-815F-78C98C69888B}" type="presParOf" srcId="{D0F0F6C6-A077-4B89-8A98-6E2887E23976}" destId="{0FF89359-6E36-4D5B-8DCB-534B9BA99589}" srcOrd="2" destOrd="0" presId="urn:microsoft.com/office/officeart/2005/8/layout/process4"/>
    <dgm:cxn modelId="{1135A3B5-E2FB-4D16-95AB-FF500D4E5453}" type="presParOf" srcId="{0FF89359-6E36-4D5B-8DCB-534B9BA99589}" destId="{F3CD7D8C-3516-4342-BFA6-141504C3808F}" srcOrd="0" destOrd="0" presId="urn:microsoft.com/office/officeart/2005/8/layout/process4"/>
    <dgm:cxn modelId="{C9DE4FC4-C76E-4D00-83C6-DF564D1930FA}" type="presParOf" srcId="{0FF89359-6E36-4D5B-8DCB-534B9BA99589}" destId="{930F0FD5-CBEA-40EE-B6A9-E1D77FCD440E}" srcOrd="1" destOrd="0" presId="urn:microsoft.com/office/officeart/2005/8/layout/process4"/>
    <dgm:cxn modelId="{7BE0AA9A-A898-49EF-B38B-F158EA0FC653}" type="presParOf" srcId="{0FF89359-6E36-4D5B-8DCB-534B9BA99589}" destId="{B0118CE5-A30F-4175-BF92-F40A15E53857}" srcOrd="2" destOrd="0" presId="urn:microsoft.com/office/officeart/2005/8/layout/process4"/>
    <dgm:cxn modelId="{9E8060F6-917E-4F71-8530-9B128784326A}" type="presParOf" srcId="{B0118CE5-A30F-4175-BF92-F40A15E53857}" destId="{ECCC8D54-16F5-4822-9980-27C6BB372994}" srcOrd="0" destOrd="0" presId="urn:microsoft.com/office/officeart/2005/8/layout/process4"/>
    <dgm:cxn modelId="{344136E5-3A4F-4466-B631-318C6E9A3BFE}" type="presParOf" srcId="{D0F0F6C6-A077-4B89-8A98-6E2887E23976}" destId="{EF1D8A04-E493-4BA5-BC35-2D5B346FAA92}" srcOrd="3" destOrd="0" presId="urn:microsoft.com/office/officeart/2005/8/layout/process4"/>
    <dgm:cxn modelId="{EC70B56F-D3D3-4D7B-B3AD-8EC2AA74A0FE}" type="presParOf" srcId="{D0F0F6C6-A077-4B89-8A98-6E2887E23976}" destId="{9A2BBBDC-DBBC-4C18-B0D4-6EBD5A1C8E4B}" srcOrd="4" destOrd="0" presId="urn:microsoft.com/office/officeart/2005/8/layout/process4"/>
    <dgm:cxn modelId="{08739701-AD64-4C08-BA77-A768C93153E3}" type="presParOf" srcId="{9A2BBBDC-DBBC-4C18-B0D4-6EBD5A1C8E4B}" destId="{82965036-F578-42E1-8D25-60735152B704}" srcOrd="0" destOrd="0" presId="urn:microsoft.com/office/officeart/2005/8/layout/process4"/>
    <dgm:cxn modelId="{6F46275B-D253-44B1-9937-E97BBFC643A6}" type="presParOf" srcId="{9A2BBBDC-DBBC-4C18-B0D4-6EBD5A1C8E4B}" destId="{846BF54A-3F4C-476A-AC8F-6E4E3E75F6A7}" srcOrd="1" destOrd="0" presId="urn:microsoft.com/office/officeart/2005/8/layout/process4"/>
    <dgm:cxn modelId="{EBAA7567-3949-491B-A5C3-659F4406D8BA}" type="presParOf" srcId="{9A2BBBDC-DBBC-4C18-B0D4-6EBD5A1C8E4B}" destId="{DD2195E6-D317-4B55-B52E-D4B6979E9837}" srcOrd="2" destOrd="0" presId="urn:microsoft.com/office/officeart/2005/8/layout/process4"/>
    <dgm:cxn modelId="{44B66A85-F017-4809-AD95-5DF27E0E49B1}" type="presParOf" srcId="{DD2195E6-D317-4B55-B52E-D4B6979E9837}" destId="{C0568631-460F-4474-A662-D2BFB154DD16}" srcOrd="0" destOrd="0" presId="urn:microsoft.com/office/officeart/2005/8/layout/process4"/>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37A788-947D-4741-8926-24C4FD71867D}" type="doc">
      <dgm:prSet loTypeId="urn:microsoft.com/office/officeart/2008/layout/BendingPictureCaption" loCatId="picture" qsTypeId="urn:microsoft.com/office/officeart/2005/8/quickstyle/simple3" qsCatId="simple" csTypeId="urn:microsoft.com/office/officeart/2005/8/colors/accent1_2" csCatId="accent1" phldr="1"/>
      <dgm:spPr/>
      <dgm:t>
        <a:bodyPr/>
        <a:lstStyle/>
        <a:p>
          <a:endParaRPr lang="en-US"/>
        </a:p>
      </dgm:t>
    </dgm:pt>
    <dgm:pt modelId="{81BDDC93-7A78-48CE-82C9-FC845CE463FD}">
      <dgm:prSet phldrT="[Text]"/>
      <dgm:spPr>
        <a:solidFill>
          <a:srgbClr val="1C2B59"/>
        </a:solidFill>
      </dgm:spPr>
      <dgm:t>
        <a:bodyPr/>
        <a:lstStyle/>
        <a:p>
          <a:r>
            <a:rPr lang="en-US" dirty="0" smtClean="0">
              <a:solidFill>
                <a:schemeClr val="bg1"/>
              </a:solidFill>
              <a:effectLst/>
              <a:latin typeface="Avenir LT Std 35 Light" charset="0"/>
              <a:ea typeface="Avenir LT Std 35 Light" charset="0"/>
              <a:cs typeface="Avenir LT Std 35 Light" charset="0"/>
            </a:rPr>
            <a:t>Medical Devices</a:t>
          </a:r>
          <a:endParaRPr lang="en-US" dirty="0">
            <a:solidFill>
              <a:schemeClr val="bg1"/>
            </a:solidFill>
            <a:effectLst/>
            <a:latin typeface="Avenir LT Std 35 Light" charset="0"/>
            <a:ea typeface="Avenir LT Std 35 Light" charset="0"/>
            <a:cs typeface="Avenir LT Std 35 Light" charset="0"/>
          </a:endParaRPr>
        </a:p>
      </dgm:t>
    </dgm:pt>
    <dgm:pt modelId="{74FFC73C-103A-47C9-AEB4-0B7A9E93DC61}" type="parTrans" cxnId="{057D789D-5BAC-4F4D-8C2F-4AC4170148B0}">
      <dgm:prSet/>
      <dgm:spPr/>
      <dgm:t>
        <a:bodyPr/>
        <a:lstStyle/>
        <a:p>
          <a:endParaRPr lang="en-US"/>
        </a:p>
      </dgm:t>
    </dgm:pt>
    <dgm:pt modelId="{436F2A55-D59A-43D1-894B-F2D7C5A86A70}" type="sibTrans" cxnId="{057D789D-5BAC-4F4D-8C2F-4AC4170148B0}">
      <dgm:prSet/>
      <dgm:spPr/>
      <dgm:t>
        <a:bodyPr/>
        <a:lstStyle/>
        <a:p>
          <a:endParaRPr lang="en-US"/>
        </a:p>
      </dgm:t>
    </dgm:pt>
    <dgm:pt modelId="{5353082D-454D-4CBE-AAE1-03AB6A950DC8}">
      <dgm:prSet phldrT="[Text]"/>
      <dgm:spPr>
        <a:solidFill>
          <a:srgbClr val="1C2B59"/>
        </a:solidFill>
      </dgm:spPr>
      <dgm:t>
        <a:bodyPr/>
        <a:lstStyle/>
        <a:p>
          <a:r>
            <a:rPr lang="en-US" dirty="0" smtClean="0">
              <a:solidFill>
                <a:schemeClr val="bg1"/>
              </a:solidFill>
              <a:effectLst/>
              <a:latin typeface="Avenir LT Std 35 Light" charset="0"/>
              <a:ea typeface="Avenir LT Std 35 Light" charset="0"/>
              <a:cs typeface="Avenir LT Std 35 Light" charset="0"/>
            </a:rPr>
            <a:t>IT Equipment</a:t>
          </a:r>
          <a:endParaRPr lang="en-US" dirty="0">
            <a:solidFill>
              <a:schemeClr val="bg1"/>
            </a:solidFill>
            <a:effectLst/>
            <a:latin typeface="Avenir LT Std 35 Light" charset="0"/>
            <a:ea typeface="Avenir LT Std 35 Light" charset="0"/>
            <a:cs typeface="Avenir LT Std 35 Light" charset="0"/>
          </a:endParaRPr>
        </a:p>
      </dgm:t>
    </dgm:pt>
    <dgm:pt modelId="{95BFA2B5-E1A8-41F8-B762-14C7EA282BC2}" type="parTrans" cxnId="{A2762447-E779-48F7-B3BA-DF7F59A844E9}">
      <dgm:prSet/>
      <dgm:spPr/>
      <dgm:t>
        <a:bodyPr/>
        <a:lstStyle/>
        <a:p>
          <a:endParaRPr lang="en-US"/>
        </a:p>
      </dgm:t>
    </dgm:pt>
    <dgm:pt modelId="{98327A0B-8A4C-44E6-802D-FE3B27465547}" type="sibTrans" cxnId="{A2762447-E779-48F7-B3BA-DF7F59A844E9}">
      <dgm:prSet/>
      <dgm:spPr/>
      <dgm:t>
        <a:bodyPr/>
        <a:lstStyle/>
        <a:p>
          <a:endParaRPr lang="en-US"/>
        </a:p>
      </dgm:t>
    </dgm:pt>
    <dgm:pt modelId="{8C8EC863-FE77-42E3-80CD-CFB9733955CB}">
      <dgm:prSet phldrT="[Text]"/>
      <dgm:spPr>
        <a:solidFill>
          <a:srgbClr val="1C2B59"/>
        </a:solidFill>
      </dgm:spPr>
      <dgm:t>
        <a:bodyPr/>
        <a:lstStyle/>
        <a:p>
          <a:r>
            <a:rPr lang="en-US" dirty="0" smtClean="0">
              <a:solidFill>
                <a:schemeClr val="bg1"/>
              </a:solidFill>
              <a:effectLst/>
              <a:latin typeface="Avenir LT Std 35 Light" charset="0"/>
              <a:ea typeface="Avenir LT Std 35 Light" charset="0"/>
              <a:cs typeface="Avenir LT Std 35 Light" charset="0"/>
            </a:rPr>
            <a:t>Electric Spas</a:t>
          </a:r>
          <a:endParaRPr lang="en-US" dirty="0">
            <a:solidFill>
              <a:schemeClr val="bg1"/>
            </a:solidFill>
            <a:effectLst/>
            <a:latin typeface="Avenir LT Std 35 Light" charset="0"/>
            <a:ea typeface="Avenir LT Std 35 Light" charset="0"/>
            <a:cs typeface="Avenir LT Std 35 Light" charset="0"/>
          </a:endParaRPr>
        </a:p>
      </dgm:t>
    </dgm:pt>
    <dgm:pt modelId="{D6A6C45D-0CE3-4E84-97E2-89F0389B734A}" type="parTrans" cxnId="{F6CDD360-F9E5-455C-82E9-B61E501F62E9}">
      <dgm:prSet/>
      <dgm:spPr/>
      <dgm:t>
        <a:bodyPr/>
        <a:lstStyle/>
        <a:p>
          <a:endParaRPr lang="en-US"/>
        </a:p>
      </dgm:t>
    </dgm:pt>
    <dgm:pt modelId="{6CCA9C70-183B-43FB-BC6B-3AB9B7C86CCE}" type="sibTrans" cxnId="{F6CDD360-F9E5-455C-82E9-B61E501F62E9}">
      <dgm:prSet/>
      <dgm:spPr/>
      <dgm:t>
        <a:bodyPr/>
        <a:lstStyle/>
        <a:p>
          <a:endParaRPr lang="en-US"/>
        </a:p>
      </dgm:t>
    </dgm:pt>
    <dgm:pt modelId="{9B6353D7-6F80-43AF-9B59-8533EBC3DDEF}" type="pres">
      <dgm:prSet presAssocID="{3737A788-947D-4741-8926-24C4FD71867D}" presName="diagram" presStyleCnt="0">
        <dgm:presLayoutVars>
          <dgm:dir/>
        </dgm:presLayoutVars>
      </dgm:prSet>
      <dgm:spPr/>
      <dgm:t>
        <a:bodyPr/>
        <a:lstStyle/>
        <a:p>
          <a:endParaRPr lang="en-US"/>
        </a:p>
      </dgm:t>
    </dgm:pt>
    <dgm:pt modelId="{776545D1-5289-44F0-A28B-4E43E42CB83B}" type="pres">
      <dgm:prSet presAssocID="{81BDDC93-7A78-48CE-82C9-FC845CE463FD}" presName="composite" presStyleCnt="0"/>
      <dgm:spPr/>
    </dgm:pt>
    <dgm:pt modelId="{1A2BAB6F-3757-4DEA-8267-F6C86EC0C2E0}" type="pres">
      <dgm:prSet presAssocID="{81BDDC93-7A78-48CE-82C9-FC845CE463FD}" presName="Image" presStyleLbl="bgShp" presStyleIdx="0" presStyleCnt="3" custScaleX="141677" custScaleY="115335"/>
      <dgm:spPr>
        <a:blipFill rotWithShape="1">
          <a:blip xmlns:r="http://schemas.openxmlformats.org/officeDocument/2006/relationships" r:embed="rId1"/>
          <a:stretch>
            <a:fillRect/>
          </a:stretch>
        </a:blipFill>
      </dgm:spPr>
    </dgm:pt>
    <dgm:pt modelId="{4BAC5C2A-2E85-4D54-9201-283C7E4CB6EC}" type="pres">
      <dgm:prSet presAssocID="{81BDDC93-7A78-48CE-82C9-FC845CE463FD}" presName="Parent" presStyleLbl="node0" presStyleIdx="0" presStyleCnt="3">
        <dgm:presLayoutVars>
          <dgm:bulletEnabled val="1"/>
        </dgm:presLayoutVars>
      </dgm:prSet>
      <dgm:spPr/>
      <dgm:t>
        <a:bodyPr/>
        <a:lstStyle/>
        <a:p>
          <a:endParaRPr lang="en-US"/>
        </a:p>
      </dgm:t>
    </dgm:pt>
    <dgm:pt modelId="{CC936EEF-2FA4-44A1-A478-6B9723582309}" type="pres">
      <dgm:prSet presAssocID="{436F2A55-D59A-43D1-894B-F2D7C5A86A70}" presName="sibTrans" presStyleCnt="0"/>
      <dgm:spPr/>
    </dgm:pt>
    <dgm:pt modelId="{85CC606C-AB49-4CE1-AB31-12C2BFE09FFF}" type="pres">
      <dgm:prSet presAssocID="{5353082D-454D-4CBE-AAE1-03AB6A950DC8}" presName="composite" presStyleCnt="0"/>
      <dgm:spPr/>
    </dgm:pt>
    <dgm:pt modelId="{D6353F62-BD37-41AC-8A3A-34E7277A0A8C}" type="pres">
      <dgm:prSet presAssocID="{5353082D-454D-4CBE-AAE1-03AB6A950DC8}" presName="Image" presStyleLbl="bgShp" presStyleIdx="1" presStyleCnt="3" custScaleX="148653" custScaleY="118702"/>
      <dgm:spPr>
        <a:blipFill rotWithShape="1">
          <a:blip xmlns:r="http://schemas.openxmlformats.org/officeDocument/2006/relationships" r:embed="rId2"/>
          <a:stretch>
            <a:fillRect/>
          </a:stretch>
        </a:blipFill>
      </dgm:spPr>
    </dgm:pt>
    <dgm:pt modelId="{6AAF90BD-71AF-43BD-93EC-2360D3329F74}" type="pres">
      <dgm:prSet presAssocID="{5353082D-454D-4CBE-AAE1-03AB6A950DC8}" presName="Parent" presStyleLbl="node0" presStyleIdx="1" presStyleCnt="3">
        <dgm:presLayoutVars>
          <dgm:bulletEnabled val="1"/>
        </dgm:presLayoutVars>
      </dgm:prSet>
      <dgm:spPr/>
      <dgm:t>
        <a:bodyPr/>
        <a:lstStyle/>
        <a:p>
          <a:endParaRPr lang="en-US"/>
        </a:p>
      </dgm:t>
    </dgm:pt>
    <dgm:pt modelId="{24E1ECBF-83EC-454C-B40B-E2A487C63529}" type="pres">
      <dgm:prSet presAssocID="{98327A0B-8A4C-44E6-802D-FE3B27465547}" presName="sibTrans" presStyleCnt="0"/>
      <dgm:spPr/>
    </dgm:pt>
    <dgm:pt modelId="{A211C6DC-8956-4803-8BE1-297BD3E76AEF}" type="pres">
      <dgm:prSet presAssocID="{8C8EC863-FE77-42E3-80CD-CFB9733955CB}" presName="composite" presStyleCnt="0"/>
      <dgm:spPr/>
    </dgm:pt>
    <dgm:pt modelId="{8CA61B3E-7B8E-4A63-9116-66111285D79B}" type="pres">
      <dgm:prSet presAssocID="{8C8EC863-FE77-42E3-80CD-CFB9733955CB}" presName="Image" presStyleLbl="bgShp" presStyleIdx="2" presStyleCnt="3" custScaleX="161158" custScaleY="115958"/>
      <dgm:spPr>
        <a:blipFill rotWithShape="1">
          <a:blip xmlns:r="http://schemas.openxmlformats.org/officeDocument/2006/relationships" r:embed="rId3"/>
          <a:stretch>
            <a:fillRect/>
          </a:stretch>
        </a:blipFill>
      </dgm:spPr>
    </dgm:pt>
    <dgm:pt modelId="{1AAB7BE0-A353-4331-BEAD-311F32C94FB6}" type="pres">
      <dgm:prSet presAssocID="{8C8EC863-FE77-42E3-80CD-CFB9733955CB}" presName="Parent" presStyleLbl="node0" presStyleIdx="2" presStyleCnt="3">
        <dgm:presLayoutVars>
          <dgm:bulletEnabled val="1"/>
        </dgm:presLayoutVars>
      </dgm:prSet>
      <dgm:spPr/>
      <dgm:t>
        <a:bodyPr/>
        <a:lstStyle/>
        <a:p>
          <a:endParaRPr lang="en-US"/>
        </a:p>
      </dgm:t>
    </dgm:pt>
  </dgm:ptLst>
  <dgm:cxnLst>
    <dgm:cxn modelId="{CC549566-5055-4735-B0CD-1DFC7685AF34}" type="presOf" srcId="{8C8EC863-FE77-42E3-80CD-CFB9733955CB}" destId="{1AAB7BE0-A353-4331-BEAD-311F32C94FB6}" srcOrd="0" destOrd="0" presId="urn:microsoft.com/office/officeart/2008/layout/BendingPictureCaption"/>
    <dgm:cxn modelId="{F055344D-08AC-4123-AEFF-511B6B6D7933}" type="presOf" srcId="{81BDDC93-7A78-48CE-82C9-FC845CE463FD}" destId="{4BAC5C2A-2E85-4D54-9201-283C7E4CB6EC}" srcOrd="0" destOrd="0" presId="urn:microsoft.com/office/officeart/2008/layout/BendingPictureCaption"/>
    <dgm:cxn modelId="{F6CDD360-F9E5-455C-82E9-B61E501F62E9}" srcId="{3737A788-947D-4741-8926-24C4FD71867D}" destId="{8C8EC863-FE77-42E3-80CD-CFB9733955CB}" srcOrd="2" destOrd="0" parTransId="{D6A6C45D-0CE3-4E84-97E2-89F0389B734A}" sibTransId="{6CCA9C70-183B-43FB-BC6B-3AB9B7C86CCE}"/>
    <dgm:cxn modelId="{057D789D-5BAC-4F4D-8C2F-4AC4170148B0}" srcId="{3737A788-947D-4741-8926-24C4FD71867D}" destId="{81BDDC93-7A78-48CE-82C9-FC845CE463FD}" srcOrd="0" destOrd="0" parTransId="{74FFC73C-103A-47C9-AEB4-0B7A9E93DC61}" sibTransId="{436F2A55-D59A-43D1-894B-F2D7C5A86A70}"/>
    <dgm:cxn modelId="{A2762447-E779-48F7-B3BA-DF7F59A844E9}" srcId="{3737A788-947D-4741-8926-24C4FD71867D}" destId="{5353082D-454D-4CBE-AAE1-03AB6A950DC8}" srcOrd="1" destOrd="0" parTransId="{95BFA2B5-E1A8-41F8-B762-14C7EA282BC2}" sibTransId="{98327A0B-8A4C-44E6-802D-FE3B27465547}"/>
    <dgm:cxn modelId="{07A3E648-AB41-46B9-A146-A97650C26104}" type="presOf" srcId="{5353082D-454D-4CBE-AAE1-03AB6A950DC8}" destId="{6AAF90BD-71AF-43BD-93EC-2360D3329F74}" srcOrd="0" destOrd="0" presId="urn:microsoft.com/office/officeart/2008/layout/BendingPictureCaption"/>
    <dgm:cxn modelId="{0910E7FC-8194-4504-816E-2AF171A3DB71}" type="presOf" srcId="{3737A788-947D-4741-8926-24C4FD71867D}" destId="{9B6353D7-6F80-43AF-9B59-8533EBC3DDEF}" srcOrd="0" destOrd="0" presId="urn:microsoft.com/office/officeart/2008/layout/BendingPictureCaption"/>
    <dgm:cxn modelId="{96DA3A00-6076-48DC-886D-DE31803EF8EA}" type="presParOf" srcId="{9B6353D7-6F80-43AF-9B59-8533EBC3DDEF}" destId="{776545D1-5289-44F0-A28B-4E43E42CB83B}" srcOrd="0" destOrd="0" presId="urn:microsoft.com/office/officeart/2008/layout/BendingPictureCaption"/>
    <dgm:cxn modelId="{8EC6EB51-CAD3-40AF-A3EE-94862DCED73F}" type="presParOf" srcId="{776545D1-5289-44F0-A28B-4E43E42CB83B}" destId="{1A2BAB6F-3757-4DEA-8267-F6C86EC0C2E0}" srcOrd="0" destOrd="0" presId="urn:microsoft.com/office/officeart/2008/layout/BendingPictureCaption"/>
    <dgm:cxn modelId="{9FF24E30-D2E2-42BF-9C65-3E784E7E46A5}" type="presParOf" srcId="{776545D1-5289-44F0-A28B-4E43E42CB83B}" destId="{4BAC5C2A-2E85-4D54-9201-283C7E4CB6EC}" srcOrd="1" destOrd="0" presId="urn:microsoft.com/office/officeart/2008/layout/BendingPictureCaption"/>
    <dgm:cxn modelId="{E8774087-381F-43A9-93A4-0DEED4DC0CAE}" type="presParOf" srcId="{9B6353D7-6F80-43AF-9B59-8533EBC3DDEF}" destId="{CC936EEF-2FA4-44A1-A478-6B9723582309}" srcOrd="1" destOrd="0" presId="urn:microsoft.com/office/officeart/2008/layout/BendingPictureCaption"/>
    <dgm:cxn modelId="{7F7B47E4-D7E2-4600-9C9C-39CC3142086B}" type="presParOf" srcId="{9B6353D7-6F80-43AF-9B59-8533EBC3DDEF}" destId="{85CC606C-AB49-4CE1-AB31-12C2BFE09FFF}" srcOrd="2" destOrd="0" presId="urn:microsoft.com/office/officeart/2008/layout/BendingPictureCaption"/>
    <dgm:cxn modelId="{09CB1C5E-3A71-4C32-843B-071734AC3810}" type="presParOf" srcId="{85CC606C-AB49-4CE1-AB31-12C2BFE09FFF}" destId="{D6353F62-BD37-41AC-8A3A-34E7277A0A8C}" srcOrd="0" destOrd="0" presId="urn:microsoft.com/office/officeart/2008/layout/BendingPictureCaption"/>
    <dgm:cxn modelId="{DE9874FF-1882-4206-BCB7-02ABAF006745}" type="presParOf" srcId="{85CC606C-AB49-4CE1-AB31-12C2BFE09FFF}" destId="{6AAF90BD-71AF-43BD-93EC-2360D3329F74}" srcOrd="1" destOrd="0" presId="urn:microsoft.com/office/officeart/2008/layout/BendingPictureCaption"/>
    <dgm:cxn modelId="{1F1BB734-3ADC-4EC1-A5BA-C227D2D87222}" type="presParOf" srcId="{9B6353D7-6F80-43AF-9B59-8533EBC3DDEF}" destId="{24E1ECBF-83EC-454C-B40B-E2A487C63529}" srcOrd="3" destOrd="0" presId="urn:microsoft.com/office/officeart/2008/layout/BendingPictureCaption"/>
    <dgm:cxn modelId="{7D63F526-40B7-46F5-9D6C-C5E03E873ECC}" type="presParOf" srcId="{9B6353D7-6F80-43AF-9B59-8533EBC3DDEF}" destId="{A211C6DC-8956-4803-8BE1-297BD3E76AEF}" srcOrd="4" destOrd="0" presId="urn:microsoft.com/office/officeart/2008/layout/BendingPictureCaption"/>
    <dgm:cxn modelId="{549851C1-EBF6-4118-BC13-EC4FA58E3504}" type="presParOf" srcId="{A211C6DC-8956-4803-8BE1-297BD3E76AEF}" destId="{8CA61B3E-7B8E-4A63-9116-66111285D79B}" srcOrd="0" destOrd="0" presId="urn:microsoft.com/office/officeart/2008/layout/BendingPictureCaption"/>
    <dgm:cxn modelId="{CF5A82CE-CAB1-47A9-9FA3-8F8645DACE94}" type="presParOf" srcId="{A211C6DC-8956-4803-8BE1-297BD3E76AEF}" destId="{1AAB7BE0-A353-4331-BEAD-311F32C94FB6}"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8D800-5E88-4F8B-994A-C70D1D66D931}">
      <dsp:nvSpPr>
        <dsp:cNvPr id="0" name=""/>
        <dsp:cNvSpPr/>
      </dsp:nvSpPr>
      <dsp:spPr>
        <a:xfrm rot="5400000">
          <a:off x="-215831" y="221830"/>
          <a:ext cx="1438877" cy="1007214"/>
        </a:xfrm>
        <a:prstGeom prst="chevron">
          <a:avLst/>
        </a:prstGeom>
        <a:solidFill>
          <a:srgbClr val="1C2B59"/>
        </a:solidFill>
        <a:ln w="9525" cap="flat" cmpd="sng" algn="ctr">
          <a:no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venir LT Std 35 Light" charset="0"/>
              <a:ea typeface="Avenir LT Std 35 Light" charset="0"/>
              <a:cs typeface="Avenir LT Std 35 Light" charset="0"/>
            </a:rPr>
            <a:t>Shock Hazards</a:t>
          </a:r>
          <a:endParaRPr lang="en-US" sz="1500" kern="1200" dirty="0">
            <a:solidFill>
              <a:schemeClr val="bg1"/>
            </a:solidFill>
            <a:latin typeface="Avenir LT Std 35 Light" charset="0"/>
            <a:ea typeface="Avenir LT Std 35 Light" charset="0"/>
            <a:cs typeface="Avenir LT Std 35 Light" charset="0"/>
          </a:endParaRPr>
        </a:p>
      </dsp:txBody>
      <dsp:txXfrm rot="-5400000">
        <a:off x="1" y="509605"/>
        <a:ext cx="1007214" cy="431663"/>
      </dsp:txXfrm>
    </dsp:sp>
    <dsp:sp modelId="{791D72FD-E2D6-43AC-9CB5-20397246854E}">
      <dsp:nvSpPr>
        <dsp:cNvPr id="0" name=""/>
        <dsp:cNvSpPr/>
      </dsp:nvSpPr>
      <dsp:spPr>
        <a:xfrm rot="5400000">
          <a:off x="4379371" y="-3366158"/>
          <a:ext cx="935270" cy="7679585"/>
        </a:xfrm>
        <a:prstGeom prst="round2SameRect">
          <a:avLst/>
        </a:prstGeom>
        <a:solidFill>
          <a:srgbClr val="C7E8F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venir LT Std 35 Light" charset="0"/>
              <a:ea typeface="Avenir LT Std 35 Light" charset="0"/>
              <a:cs typeface="Avenir LT Std 35 Light" charset="0"/>
            </a:rPr>
            <a:t>Potential shock hazards</a:t>
          </a:r>
          <a:endParaRPr lang="en-US" sz="1600" kern="1200" dirty="0">
            <a:latin typeface="Avenir LT Std 35 Light" charset="0"/>
            <a:ea typeface="Avenir LT Std 35 Light" charset="0"/>
            <a:cs typeface="Avenir LT Std 35 Light" charset="0"/>
          </a:endParaRPr>
        </a:p>
        <a:p>
          <a:pPr marL="171450" lvl="1" indent="-171450" algn="l" defTabSz="711200">
            <a:lnSpc>
              <a:spcPct val="90000"/>
            </a:lnSpc>
            <a:spcBef>
              <a:spcPct val="0"/>
            </a:spcBef>
            <a:spcAft>
              <a:spcPct val="15000"/>
            </a:spcAft>
            <a:buChar char="••"/>
          </a:pPr>
          <a:r>
            <a:rPr lang="en-US" sz="1600" kern="1200" dirty="0" smtClean="0">
              <a:latin typeface="Avenir LT Std 35 Light" charset="0"/>
              <a:ea typeface="Avenir LT Std 35 Light" charset="0"/>
              <a:cs typeface="Avenir LT Std 35 Light" charset="0"/>
            </a:rPr>
            <a:t>Effects of current on the human body</a:t>
          </a:r>
          <a:endParaRPr lang="en-US" sz="1600" kern="1200" dirty="0">
            <a:latin typeface="Avenir LT Std 35 Light" charset="0"/>
            <a:ea typeface="Avenir LT Std 35 Light" charset="0"/>
            <a:cs typeface="Avenir LT Std 35 Light" charset="0"/>
          </a:endParaRPr>
        </a:p>
        <a:p>
          <a:pPr marL="171450" lvl="1" indent="-171450" algn="l" defTabSz="711200">
            <a:lnSpc>
              <a:spcPct val="90000"/>
            </a:lnSpc>
            <a:spcBef>
              <a:spcPct val="0"/>
            </a:spcBef>
            <a:spcAft>
              <a:spcPct val="15000"/>
            </a:spcAft>
            <a:buChar char="••"/>
          </a:pPr>
          <a:r>
            <a:rPr lang="en-US" sz="1600" kern="1200" dirty="0" smtClean="0">
              <a:latin typeface="Avenir LT Std 35 Light" charset="0"/>
              <a:ea typeface="Avenir LT Std 35 Light" charset="0"/>
              <a:cs typeface="Avenir LT Std 35 Light" charset="0"/>
            </a:rPr>
            <a:t>Human body impedance</a:t>
          </a:r>
          <a:endParaRPr lang="en-US" sz="1600" kern="1200" dirty="0">
            <a:latin typeface="Avenir LT Std 35 Light" charset="0"/>
            <a:ea typeface="Avenir LT Std 35 Light" charset="0"/>
            <a:cs typeface="Avenir LT Std 35 Light" charset="0"/>
          </a:endParaRPr>
        </a:p>
      </dsp:txBody>
      <dsp:txXfrm rot="-5400000">
        <a:off x="1007214" y="51655"/>
        <a:ext cx="7633929" cy="843958"/>
      </dsp:txXfrm>
    </dsp:sp>
    <dsp:sp modelId="{87534ECD-E384-4CB1-87B5-3FE63FFAE540}">
      <dsp:nvSpPr>
        <dsp:cNvPr id="0" name=""/>
        <dsp:cNvSpPr/>
      </dsp:nvSpPr>
      <dsp:spPr>
        <a:xfrm rot="5400000">
          <a:off x="-215831" y="1516205"/>
          <a:ext cx="1438877" cy="1007214"/>
        </a:xfrm>
        <a:prstGeom prst="chevron">
          <a:avLst/>
        </a:prstGeom>
        <a:solidFill>
          <a:srgbClr val="1C2B59"/>
        </a:solidFill>
        <a:ln w="9525" cap="flat" cmpd="sng" algn="ctr">
          <a:no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venir LT Std 35 Light" charset="0"/>
              <a:ea typeface="Avenir LT Std 35 Light" charset="0"/>
              <a:cs typeface="Avenir LT Std 35 Light" charset="0"/>
            </a:rPr>
            <a:t>Leakage Current</a:t>
          </a:r>
          <a:endParaRPr lang="en-US" sz="1500" kern="1200" dirty="0">
            <a:solidFill>
              <a:schemeClr val="bg1"/>
            </a:solidFill>
            <a:latin typeface="Avenir LT Std 35 Light" charset="0"/>
            <a:ea typeface="Avenir LT Std 35 Light" charset="0"/>
            <a:cs typeface="Avenir LT Std 35 Light" charset="0"/>
          </a:endParaRPr>
        </a:p>
      </dsp:txBody>
      <dsp:txXfrm rot="-5400000">
        <a:off x="1" y="1803980"/>
        <a:ext cx="1007214" cy="431663"/>
      </dsp:txXfrm>
    </dsp:sp>
    <dsp:sp modelId="{C163734C-A429-4F8F-B8A0-CB59D8F8BA3D}">
      <dsp:nvSpPr>
        <dsp:cNvPr id="0" name=""/>
        <dsp:cNvSpPr/>
      </dsp:nvSpPr>
      <dsp:spPr>
        <a:xfrm rot="5400000">
          <a:off x="4379371" y="-2071783"/>
          <a:ext cx="935270" cy="7679585"/>
        </a:xfrm>
        <a:prstGeom prst="round2SameRect">
          <a:avLst/>
        </a:prstGeom>
        <a:solidFill>
          <a:srgbClr val="C7E8F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venir LT Std 35 Light" charset="0"/>
              <a:ea typeface="Avenir LT Std 35 Light" charset="0"/>
              <a:cs typeface="Avenir LT Std 35 Light" charset="0"/>
            </a:rPr>
            <a:t>What is leakage current?</a:t>
          </a:r>
          <a:endParaRPr lang="en-US" sz="1600" kern="1200" dirty="0">
            <a:latin typeface="Avenir LT Std 35 Light" charset="0"/>
            <a:ea typeface="Avenir LT Std 35 Light" charset="0"/>
            <a:cs typeface="Avenir LT Std 35 Light" charset="0"/>
          </a:endParaRPr>
        </a:p>
        <a:p>
          <a:pPr marL="171450" lvl="1" indent="-171450" algn="l" defTabSz="711200">
            <a:lnSpc>
              <a:spcPct val="90000"/>
            </a:lnSpc>
            <a:spcBef>
              <a:spcPct val="0"/>
            </a:spcBef>
            <a:spcAft>
              <a:spcPct val="15000"/>
            </a:spcAft>
            <a:buChar char="••"/>
          </a:pPr>
          <a:r>
            <a:rPr lang="en-US" sz="1600" kern="1200" dirty="0" smtClean="0">
              <a:latin typeface="Avenir LT Std 35 Light" charset="0"/>
              <a:ea typeface="Avenir LT Std 35 Light" charset="0"/>
              <a:cs typeface="Avenir LT Std 35 Light" charset="0"/>
            </a:rPr>
            <a:t>Types of insulation barriers</a:t>
          </a:r>
          <a:endParaRPr lang="en-US" sz="1600" kern="1200" dirty="0">
            <a:latin typeface="Avenir LT Std 35 Light" charset="0"/>
            <a:ea typeface="Avenir LT Std 35 Light" charset="0"/>
            <a:cs typeface="Avenir LT Std 35 Light" charset="0"/>
          </a:endParaRPr>
        </a:p>
        <a:p>
          <a:pPr marL="114300" lvl="1" indent="-114300" algn="l" defTabSz="577850">
            <a:lnSpc>
              <a:spcPct val="90000"/>
            </a:lnSpc>
            <a:spcBef>
              <a:spcPct val="0"/>
            </a:spcBef>
            <a:spcAft>
              <a:spcPct val="15000"/>
            </a:spcAft>
            <a:buChar char="••"/>
          </a:pPr>
          <a:endParaRPr lang="en-US" sz="1300" kern="1200" dirty="0">
            <a:latin typeface="Avenir LT Std 35 Light" charset="0"/>
            <a:ea typeface="Avenir LT Std 35 Light" charset="0"/>
            <a:cs typeface="Avenir LT Std 35 Light" charset="0"/>
          </a:endParaRPr>
        </a:p>
      </dsp:txBody>
      <dsp:txXfrm rot="-5400000">
        <a:off x="1007214" y="1346030"/>
        <a:ext cx="7633929" cy="843958"/>
      </dsp:txXfrm>
    </dsp:sp>
    <dsp:sp modelId="{145EB12B-55C4-473C-8831-570D7244AE7B}">
      <dsp:nvSpPr>
        <dsp:cNvPr id="0" name=""/>
        <dsp:cNvSpPr/>
      </dsp:nvSpPr>
      <dsp:spPr>
        <a:xfrm rot="5400000">
          <a:off x="-215831" y="2810580"/>
          <a:ext cx="1438877" cy="1007214"/>
        </a:xfrm>
        <a:prstGeom prst="chevron">
          <a:avLst/>
        </a:prstGeom>
        <a:solidFill>
          <a:srgbClr val="1C2B59"/>
        </a:solidFill>
        <a:ln w="9525" cap="flat" cmpd="sng" algn="ctr">
          <a:no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venir LT Std 35 Light" charset="0"/>
              <a:ea typeface="Avenir LT Std 35 Light" charset="0"/>
              <a:cs typeface="Avenir LT Std 35 Light" charset="0"/>
            </a:rPr>
            <a:t>Touch Current</a:t>
          </a:r>
          <a:endParaRPr lang="en-US" sz="1500" kern="1200" dirty="0">
            <a:solidFill>
              <a:schemeClr val="bg1"/>
            </a:solidFill>
            <a:latin typeface="Avenir LT Std 35 Light" charset="0"/>
            <a:ea typeface="Avenir LT Std 35 Light" charset="0"/>
            <a:cs typeface="Avenir LT Std 35 Light" charset="0"/>
          </a:endParaRPr>
        </a:p>
      </dsp:txBody>
      <dsp:txXfrm rot="-5400000">
        <a:off x="1" y="3098355"/>
        <a:ext cx="1007214" cy="431663"/>
      </dsp:txXfrm>
    </dsp:sp>
    <dsp:sp modelId="{277ABA72-09F1-40ED-96D7-7CC00E0F8DD6}">
      <dsp:nvSpPr>
        <dsp:cNvPr id="0" name=""/>
        <dsp:cNvSpPr/>
      </dsp:nvSpPr>
      <dsp:spPr>
        <a:xfrm rot="5400000">
          <a:off x="4379371" y="-777408"/>
          <a:ext cx="935270" cy="7679585"/>
        </a:xfrm>
        <a:prstGeom prst="round2SameRect">
          <a:avLst/>
        </a:prstGeom>
        <a:solidFill>
          <a:srgbClr val="C7E8F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14300" lvl="1" indent="-114300" algn="l" defTabSz="577850">
            <a:lnSpc>
              <a:spcPct val="90000"/>
            </a:lnSpc>
            <a:spcBef>
              <a:spcPct val="0"/>
            </a:spcBef>
            <a:spcAft>
              <a:spcPct val="15000"/>
            </a:spcAft>
            <a:buChar char="••"/>
          </a:pPr>
          <a:endParaRPr lang="en-US" sz="1300" kern="1200" dirty="0">
            <a:latin typeface="Avenir LT Std 35 Light" charset="0"/>
            <a:ea typeface="Avenir LT Std 35 Light" charset="0"/>
            <a:cs typeface="Avenir LT Std 35 Light" charset="0"/>
          </a:endParaRPr>
        </a:p>
        <a:p>
          <a:pPr marL="171450" lvl="1" indent="-171450" algn="l" defTabSz="711200">
            <a:lnSpc>
              <a:spcPct val="90000"/>
            </a:lnSpc>
            <a:spcBef>
              <a:spcPct val="0"/>
            </a:spcBef>
            <a:spcAft>
              <a:spcPct val="15000"/>
            </a:spcAft>
            <a:buChar char="••"/>
          </a:pPr>
          <a:r>
            <a:rPr lang="en-US" sz="1600" kern="1200" dirty="0" smtClean="0">
              <a:latin typeface="Avenir LT Std 35 Light" charset="0"/>
              <a:ea typeface="Avenir LT Std 35 Light" charset="0"/>
              <a:cs typeface="Avenir LT Std 35 Light" charset="0"/>
            </a:rPr>
            <a:t>What is Touch Current?</a:t>
          </a:r>
          <a:endParaRPr lang="en-US" sz="1600" kern="1200" dirty="0">
            <a:latin typeface="Avenir LT Std 35 Light" charset="0"/>
            <a:ea typeface="Avenir LT Std 35 Light" charset="0"/>
            <a:cs typeface="Avenir LT Std 35 Light" charset="0"/>
          </a:endParaRPr>
        </a:p>
        <a:p>
          <a:pPr marL="171450" lvl="1" indent="-171450" algn="l" defTabSz="711200">
            <a:lnSpc>
              <a:spcPct val="90000"/>
            </a:lnSpc>
            <a:spcBef>
              <a:spcPct val="0"/>
            </a:spcBef>
            <a:spcAft>
              <a:spcPct val="15000"/>
            </a:spcAft>
            <a:buChar char="••"/>
          </a:pPr>
          <a:r>
            <a:rPr lang="en-US" sz="1600" kern="1200" dirty="0" smtClean="0">
              <a:latin typeface="Avenir LT Std 35 Light" charset="0"/>
              <a:ea typeface="Avenir LT Std 35 Light" charset="0"/>
              <a:cs typeface="Avenir LT Std 35 Light" charset="0"/>
            </a:rPr>
            <a:t>Touch current types</a:t>
          </a:r>
          <a:endParaRPr lang="en-US" sz="1600" kern="1200" dirty="0">
            <a:latin typeface="Avenir LT Std 35 Light" charset="0"/>
            <a:ea typeface="Avenir LT Std 35 Light" charset="0"/>
            <a:cs typeface="Avenir LT Std 35 Light" charset="0"/>
          </a:endParaRPr>
        </a:p>
        <a:p>
          <a:pPr marL="171450" lvl="1" indent="-171450" algn="l" defTabSz="711200">
            <a:lnSpc>
              <a:spcPct val="90000"/>
            </a:lnSpc>
            <a:spcBef>
              <a:spcPct val="0"/>
            </a:spcBef>
            <a:spcAft>
              <a:spcPct val="15000"/>
            </a:spcAft>
            <a:buChar char="••"/>
          </a:pPr>
          <a:r>
            <a:rPr lang="en-US" sz="1600" kern="1200" dirty="0" smtClean="0">
              <a:latin typeface="Avenir LT Std 35 Light" charset="0"/>
              <a:ea typeface="Avenir LT Std 35 Light" charset="0"/>
              <a:cs typeface="Avenir LT Std 35 Light" charset="0"/>
            </a:rPr>
            <a:t>How it is measured</a:t>
          </a:r>
          <a:endParaRPr lang="en-US" sz="1600" kern="1200" dirty="0">
            <a:latin typeface="Avenir LT Std 35 Light" charset="0"/>
            <a:ea typeface="Avenir LT Std 35 Light" charset="0"/>
            <a:cs typeface="Avenir LT Std 35 Light" charset="0"/>
          </a:endParaRPr>
        </a:p>
      </dsp:txBody>
      <dsp:txXfrm rot="-5400000">
        <a:off x="1007214" y="2640405"/>
        <a:ext cx="7633929" cy="843958"/>
      </dsp:txXfrm>
    </dsp:sp>
    <dsp:sp modelId="{B75D015A-6BA4-46E4-AA42-CB937354F2D9}">
      <dsp:nvSpPr>
        <dsp:cNvPr id="0" name=""/>
        <dsp:cNvSpPr/>
      </dsp:nvSpPr>
      <dsp:spPr>
        <a:xfrm rot="5400000">
          <a:off x="-215831" y="4104955"/>
          <a:ext cx="1438877" cy="1007214"/>
        </a:xfrm>
        <a:prstGeom prst="chevron">
          <a:avLst/>
        </a:prstGeom>
        <a:solidFill>
          <a:srgbClr val="1C2B59"/>
        </a:solidFill>
        <a:ln w="9525" cap="flat" cmpd="sng" algn="ctr">
          <a:no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venir LT Std 35 Light" charset="0"/>
              <a:ea typeface="Avenir LT Std 35 Light" charset="0"/>
              <a:cs typeface="Avenir LT Std 35 Light" charset="0"/>
            </a:rPr>
            <a:t>Examples</a:t>
          </a:r>
          <a:endParaRPr lang="en-US" sz="1500" kern="1200" dirty="0">
            <a:solidFill>
              <a:schemeClr val="bg1"/>
            </a:solidFill>
            <a:latin typeface="Avenir LT Std 35 Light" charset="0"/>
            <a:ea typeface="Avenir LT Std 35 Light" charset="0"/>
            <a:cs typeface="Avenir LT Std 35 Light" charset="0"/>
          </a:endParaRPr>
        </a:p>
      </dsp:txBody>
      <dsp:txXfrm rot="-5400000">
        <a:off x="1" y="4392730"/>
        <a:ext cx="1007214" cy="431663"/>
      </dsp:txXfrm>
    </dsp:sp>
    <dsp:sp modelId="{D536FD2D-5F9E-4C6B-A171-2E7011BD1D1C}">
      <dsp:nvSpPr>
        <dsp:cNvPr id="0" name=""/>
        <dsp:cNvSpPr/>
      </dsp:nvSpPr>
      <dsp:spPr>
        <a:xfrm rot="5400000">
          <a:off x="4379371" y="516965"/>
          <a:ext cx="935270" cy="7679585"/>
        </a:xfrm>
        <a:prstGeom prst="round2SameRect">
          <a:avLst/>
        </a:prstGeom>
        <a:solidFill>
          <a:srgbClr val="C7E8F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latin typeface="Avenir LT Std 35 Light" charset="0"/>
              <a:ea typeface="Avenir LT Std 35 Light" charset="0"/>
              <a:cs typeface="Avenir LT Std 35 Light" charset="0"/>
            </a:rPr>
            <a:t>Video demonstrations</a:t>
          </a:r>
          <a:endParaRPr lang="en-US" sz="1600" kern="1200" dirty="0">
            <a:solidFill>
              <a:schemeClr val="tx1"/>
            </a:solidFill>
            <a:latin typeface="Avenir LT Std 35 Light" charset="0"/>
            <a:ea typeface="Avenir LT Std 35 Light" charset="0"/>
            <a:cs typeface="Avenir LT Std 35 Light" charset="0"/>
          </a:endParaRPr>
        </a:p>
        <a:p>
          <a:pPr marL="171450" lvl="1" indent="-171450" algn="l" defTabSz="711200">
            <a:lnSpc>
              <a:spcPct val="90000"/>
            </a:lnSpc>
            <a:spcBef>
              <a:spcPct val="0"/>
            </a:spcBef>
            <a:spcAft>
              <a:spcPct val="15000"/>
            </a:spcAft>
            <a:buChar char="••"/>
          </a:pPr>
          <a:r>
            <a:rPr lang="en-US" sz="1600" kern="1200" dirty="0" smtClean="0">
              <a:solidFill>
                <a:schemeClr val="tx1"/>
              </a:solidFill>
              <a:latin typeface="Avenir LT Std 35 Light" charset="0"/>
              <a:ea typeface="Avenir LT Std 35 Light" charset="0"/>
              <a:cs typeface="Avenir LT Std 35 Light" charset="0"/>
            </a:rPr>
            <a:t>By the standards</a:t>
          </a:r>
          <a:endParaRPr lang="en-US" sz="1600" kern="1200" dirty="0">
            <a:solidFill>
              <a:schemeClr val="tx1"/>
            </a:solidFill>
            <a:latin typeface="Avenir LT Std 35 Light" charset="0"/>
            <a:ea typeface="Avenir LT Std 35 Light" charset="0"/>
            <a:cs typeface="Avenir LT Std 35 Light" charset="0"/>
          </a:endParaRPr>
        </a:p>
      </dsp:txBody>
      <dsp:txXfrm rot="-5400000">
        <a:off x="1007214" y="3934778"/>
        <a:ext cx="7633929" cy="843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A87F4-2696-45BC-828F-2DED7B2413C6}">
      <dsp:nvSpPr>
        <dsp:cNvPr id="0" name=""/>
        <dsp:cNvSpPr/>
      </dsp:nvSpPr>
      <dsp:spPr>
        <a:xfrm rot="5400000">
          <a:off x="-339716" y="341499"/>
          <a:ext cx="2264777" cy="1585343"/>
        </a:xfrm>
        <a:prstGeom prst="chevron">
          <a:avLst/>
        </a:prstGeom>
        <a:solidFill>
          <a:srgbClr val="1C2B59"/>
        </a:solidFill>
        <a:ln w="9525" cap="flat" cmpd="sng" algn="ctr">
          <a:no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Avenir LT Std 35 Light" charset="0"/>
              <a:ea typeface="Avenir LT Std 35 Light" charset="0"/>
              <a:cs typeface="Avenir LT Std 35 Light" charset="0"/>
            </a:rPr>
            <a:t>Touch Current</a:t>
          </a:r>
          <a:endParaRPr lang="en-US" sz="1600" kern="1200" dirty="0">
            <a:solidFill>
              <a:schemeClr val="bg1"/>
            </a:solidFill>
            <a:latin typeface="Avenir LT Std 35 Light" charset="0"/>
            <a:ea typeface="Avenir LT Std 35 Light" charset="0"/>
            <a:cs typeface="Avenir LT Std 35 Light" charset="0"/>
          </a:endParaRPr>
        </a:p>
      </dsp:txBody>
      <dsp:txXfrm rot="-5400000">
        <a:off x="2" y="794454"/>
        <a:ext cx="1585343" cy="679434"/>
      </dsp:txXfrm>
    </dsp:sp>
    <dsp:sp modelId="{F89AB2B6-591C-4605-A921-AA75D5E8CCA3}">
      <dsp:nvSpPr>
        <dsp:cNvPr id="0" name=""/>
        <dsp:cNvSpPr/>
      </dsp:nvSpPr>
      <dsp:spPr>
        <a:xfrm rot="5400000">
          <a:off x="4095219" y="-2508092"/>
          <a:ext cx="1472105" cy="6491856"/>
        </a:xfrm>
        <a:prstGeom prst="round2SameRect">
          <a:avLst/>
        </a:prstGeom>
        <a:solidFill>
          <a:srgbClr val="C7E8F8">
            <a:alpha val="9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latin typeface="Avenir LT Std 35 Light" charset="0"/>
              <a:ea typeface="Avenir LT Std 35 Light" charset="0"/>
              <a:cs typeface="Avenir LT Std 35 Light" charset="0"/>
            </a:rPr>
            <a:t>Electric current through a human body when it touches one or more accessible parts of an installation or of equipment</a:t>
          </a:r>
          <a:r>
            <a:rPr lang="en-US" sz="2300" kern="1200" baseline="30000" dirty="0" smtClean="0">
              <a:latin typeface="Avenir LT Std 35 Light" charset="0"/>
              <a:ea typeface="Avenir LT Std 35 Light" charset="0"/>
              <a:cs typeface="Avenir LT Std 35 Light" charset="0"/>
            </a:rPr>
            <a:t>1</a:t>
          </a:r>
          <a:endParaRPr lang="en-US" sz="2300" kern="1200" dirty="0">
            <a:latin typeface="Avenir LT Std 35 Light" charset="0"/>
            <a:ea typeface="Avenir LT Std 35 Light" charset="0"/>
            <a:cs typeface="Avenir LT Std 35 Light" charset="0"/>
          </a:endParaRPr>
        </a:p>
        <a:p>
          <a:pPr marL="228600" lvl="1" indent="-228600" algn="l" defTabSz="1022350">
            <a:lnSpc>
              <a:spcPct val="90000"/>
            </a:lnSpc>
            <a:spcBef>
              <a:spcPct val="0"/>
            </a:spcBef>
            <a:spcAft>
              <a:spcPct val="15000"/>
            </a:spcAft>
            <a:buChar char="••"/>
          </a:pPr>
          <a:r>
            <a:rPr lang="en-US" sz="2300" kern="1200" dirty="0" smtClean="0">
              <a:latin typeface="Avenir LT Std 35 Light" charset="0"/>
              <a:ea typeface="Avenir LT Std 35 Light" charset="0"/>
              <a:cs typeface="Avenir LT Std 35 Light" charset="0"/>
            </a:rPr>
            <a:t>Also called Enclosure Leakage Current. </a:t>
          </a:r>
          <a:endParaRPr lang="en-US" sz="2300" kern="1200" dirty="0">
            <a:latin typeface="Avenir LT Std 35 Light" charset="0"/>
            <a:ea typeface="Avenir LT Std 35 Light" charset="0"/>
            <a:cs typeface="Avenir LT Std 35 Light" charset="0"/>
          </a:endParaRPr>
        </a:p>
      </dsp:txBody>
      <dsp:txXfrm rot="-5400000">
        <a:off x="1585344" y="73645"/>
        <a:ext cx="6419994" cy="1328381"/>
      </dsp:txXfrm>
    </dsp:sp>
    <dsp:sp modelId="{A7DF699B-F9A2-416A-9DEC-55BFDBB1CCFF}">
      <dsp:nvSpPr>
        <dsp:cNvPr id="0" name=""/>
        <dsp:cNvSpPr/>
      </dsp:nvSpPr>
      <dsp:spPr>
        <a:xfrm rot="5400000">
          <a:off x="-339716" y="2320650"/>
          <a:ext cx="2264777" cy="1585343"/>
        </a:xfrm>
        <a:prstGeom prst="chevron">
          <a:avLst/>
        </a:prstGeom>
        <a:solidFill>
          <a:srgbClr val="1C2B59"/>
        </a:solidFill>
        <a:ln w="9525" cap="flat" cmpd="sng" algn="ctr">
          <a:no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Avenir LT Std 35 Light" charset="0"/>
              <a:ea typeface="Avenir LT Std 35 Light" charset="0"/>
              <a:cs typeface="Avenir LT Std 35 Light" charset="0"/>
            </a:rPr>
            <a:t>Protective Conductor Current</a:t>
          </a:r>
          <a:endParaRPr lang="en-US" sz="1600" kern="1200" dirty="0">
            <a:solidFill>
              <a:schemeClr val="bg1"/>
            </a:solidFill>
            <a:latin typeface="Avenir LT Std 35 Light" charset="0"/>
            <a:ea typeface="Avenir LT Std 35 Light" charset="0"/>
            <a:cs typeface="Avenir LT Std 35 Light" charset="0"/>
          </a:endParaRPr>
        </a:p>
      </dsp:txBody>
      <dsp:txXfrm rot="-5400000">
        <a:off x="2" y="2773605"/>
        <a:ext cx="1585343" cy="679434"/>
      </dsp:txXfrm>
    </dsp:sp>
    <dsp:sp modelId="{0E25B19E-F59D-4991-B195-55AF6A6E5AC8}">
      <dsp:nvSpPr>
        <dsp:cNvPr id="0" name=""/>
        <dsp:cNvSpPr/>
      </dsp:nvSpPr>
      <dsp:spPr>
        <a:xfrm rot="5400000">
          <a:off x="4095219" y="-528941"/>
          <a:ext cx="1472105" cy="6491856"/>
        </a:xfrm>
        <a:prstGeom prst="round2SameRect">
          <a:avLst/>
        </a:prstGeom>
        <a:solidFill>
          <a:srgbClr val="C7E8F8">
            <a:alpha val="9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latin typeface="Avenir LT Std 35 Light" charset="0"/>
              <a:ea typeface="Avenir LT Std 35 Light" charset="0"/>
              <a:cs typeface="Avenir LT Std 35 Light" charset="0"/>
            </a:rPr>
            <a:t>Current which flows in a protective conductor</a:t>
          </a:r>
          <a:r>
            <a:rPr lang="en-US" sz="2300" kern="1200" baseline="30000" dirty="0" smtClean="0">
              <a:latin typeface="Avenir LT Std 35 Light" charset="0"/>
              <a:ea typeface="Avenir LT Std 35 Light" charset="0"/>
              <a:cs typeface="Avenir LT Std 35 Light" charset="0"/>
            </a:rPr>
            <a:t>1</a:t>
          </a:r>
          <a:endParaRPr lang="en-US" sz="2300" kern="1200" dirty="0">
            <a:latin typeface="Avenir LT Std 35 Light" charset="0"/>
            <a:ea typeface="Avenir LT Std 35 Light" charset="0"/>
            <a:cs typeface="Avenir LT Std 35 Light" charset="0"/>
          </a:endParaRPr>
        </a:p>
        <a:p>
          <a:pPr marL="228600" lvl="1" indent="-228600" algn="l" defTabSz="1022350">
            <a:lnSpc>
              <a:spcPct val="90000"/>
            </a:lnSpc>
            <a:spcBef>
              <a:spcPct val="0"/>
            </a:spcBef>
            <a:spcAft>
              <a:spcPct val="15000"/>
            </a:spcAft>
            <a:buChar char="••"/>
          </a:pPr>
          <a:r>
            <a:rPr lang="en-US" sz="2300" kern="1200" dirty="0" smtClean="0">
              <a:latin typeface="Avenir LT Std 35 Light" charset="0"/>
              <a:ea typeface="Avenir LT Std 35 Light" charset="0"/>
              <a:cs typeface="Avenir LT Std 35 Light" charset="0"/>
            </a:rPr>
            <a:t>Also called Earth Leakage Current.</a:t>
          </a:r>
          <a:endParaRPr lang="en-US" sz="2300" kern="1200" dirty="0">
            <a:latin typeface="Avenir LT Std 35 Light" charset="0"/>
            <a:ea typeface="Avenir LT Std 35 Light" charset="0"/>
            <a:cs typeface="Avenir LT Std 35 Light" charset="0"/>
          </a:endParaRPr>
        </a:p>
      </dsp:txBody>
      <dsp:txXfrm rot="-5400000">
        <a:off x="1585344" y="2052796"/>
        <a:ext cx="6419994" cy="1328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A87F4-2696-45BC-828F-2DED7B2413C6}">
      <dsp:nvSpPr>
        <dsp:cNvPr id="0" name=""/>
        <dsp:cNvSpPr/>
      </dsp:nvSpPr>
      <dsp:spPr>
        <a:xfrm rot="5400000">
          <a:off x="-346750" y="349329"/>
          <a:ext cx="2311672" cy="1618170"/>
        </a:xfrm>
        <a:prstGeom prst="chevron">
          <a:avLst/>
        </a:prstGeom>
        <a:solidFill>
          <a:srgbClr val="1C2B59"/>
        </a:solidFill>
        <a:ln w="9525" cap="flat" cmpd="sng" algn="ctr">
          <a:no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latin typeface="Avenir LT Std 35 Light" charset="0"/>
              <a:ea typeface="Avenir LT Std 35 Light" charset="0"/>
              <a:cs typeface="Avenir LT Std 35 Light" charset="0"/>
            </a:rPr>
            <a:t>Touch </a:t>
          </a:r>
          <a:br>
            <a:rPr lang="en-US" sz="1900" kern="1200" dirty="0" smtClean="0">
              <a:solidFill>
                <a:schemeClr val="bg1"/>
              </a:solidFill>
              <a:latin typeface="Avenir LT Std 35 Light" charset="0"/>
              <a:ea typeface="Avenir LT Std 35 Light" charset="0"/>
              <a:cs typeface="Avenir LT Std 35 Light" charset="0"/>
            </a:rPr>
          </a:br>
          <a:r>
            <a:rPr lang="en-US" sz="1900" kern="1200" dirty="0" smtClean="0">
              <a:solidFill>
                <a:schemeClr val="bg1"/>
              </a:solidFill>
              <a:latin typeface="Avenir LT Std 35 Light" charset="0"/>
              <a:ea typeface="Avenir LT Std 35 Light" charset="0"/>
              <a:cs typeface="Avenir LT Std 35 Light" charset="0"/>
            </a:rPr>
            <a:t>Current</a:t>
          </a:r>
          <a:endParaRPr lang="en-US" sz="1900" kern="1200" dirty="0">
            <a:solidFill>
              <a:schemeClr val="bg1"/>
            </a:solidFill>
            <a:latin typeface="Avenir LT Std 35 Light" charset="0"/>
            <a:ea typeface="Avenir LT Std 35 Light" charset="0"/>
            <a:cs typeface="Avenir LT Std 35 Light" charset="0"/>
          </a:endParaRPr>
        </a:p>
      </dsp:txBody>
      <dsp:txXfrm rot="-5400000">
        <a:off x="1" y="811663"/>
        <a:ext cx="1618170" cy="693502"/>
      </dsp:txXfrm>
    </dsp:sp>
    <dsp:sp modelId="{F89AB2B6-591C-4605-A921-AA75D5E8CCA3}">
      <dsp:nvSpPr>
        <dsp:cNvPr id="0" name=""/>
        <dsp:cNvSpPr/>
      </dsp:nvSpPr>
      <dsp:spPr>
        <a:xfrm rot="5400000">
          <a:off x="4477391" y="-2856642"/>
          <a:ext cx="1502587" cy="7221029"/>
        </a:xfrm>
        <a:prstGeom prst="round2SameRect">
          <a:avLst/>
        </a:prstGeom>
        <a:solidFill>
          <a:srgbClr val="C7E8F8">
            <a:alpha val="9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Avenir LT Std 35 Light" charset="0"/>
              <a:ea typeface="Avenir LT Std 35 Light" charset="0"/>
              <a:cs typeface="Avenir LT Std 35 Light" charset="0"/>
            </a:rPr>
            <a:t>Measured when the device is powered up during various operation states. </a:t>
          </a:r>
          <a:endParaRPr lang="en-US" sz="2000" kern="1200" dirty="0">
            <a:latin typeface="Avenir LT Std 35 Light" charset="0"/>
            <a:ea typeface="Avenir LT Std 35 Light" charset="0"/>
            <a:cs typeface="Avenir LT Std 35 Light" charset="0"/>
          </a:endParaRPr>
        </a:p>
      </dsp:txBody>
      <dsp:txXfrm rot="-5400000">
        <a:off x="1618170" y="75929"/>
        <a:ext cx="7147679" cy="1355887"/>
      </dsp:txXfrm>
    </dsp:sp>
    <dsp:sp modelId="{A7DF699B-F9A2-416A-9DEC-55BFDBB1CCFF}">
      <dsp:nvSpPr>
        <dsp:cNvPr id="0" name=""/>
        <dsp:cNvSpPr/>
      </dsp:nvSpPr>
      <dsp:spPr>
        <a:xfrm rot="5400000">
          <a:off x="-346750" y="2375899"/>
          <a:ext cx="2311672" cy="1618170"/>
        </a:xfrm>
        <a:prstGeom prst="chevron">
          <a:avLst/>
        </a:prstGeom>
        <a:solidFill>
          <a:srgbClr val="1C2B59"/>
        </a:solidFill>
        <a:ln w="9525" cap="flat" cmpd="sng" algn="ctr">
          <a:no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latin typeface="Avenir LT Std 35 Light" charset="0"/>
              <a:ea typeface="Avenir LT Std 35 Light" charset="0"/>
              <a:cs typeface="Avenir LT Std 35 Light" charset="0"/>
            </a:rPr>
            <a:t>Hipot Leakage Current</a:t>
          </a:r>
          <a:endParaRPr lang="en-US" sz="1900" kern="1200" dirty="0">
            <a:solidFill>
              <a:schemeClr val="bg1"/>
            </a:solidFill>
            <a:latin typeface="Avenir LT Std 35 Light" charset="0"/>
            <a:ea typeface="Avenir LT Std 35 Light" charset="0"/>
            <a:cs typeface="Avenir LT Std 35 Light" charset="0"/>
          </a:endParaRPr>
        </a:p>
      </dsp:txBody>
      <dsp:txXfrm rot="-5400000">
        <a:off x="1" y="2838233"/>
        <a:ext cx="1618170" cy="693502"/>
      </dsp:txXfrm>
    </dsp:sp>
    <dsp:sp modelId="{0E25B19E-F59D-4991-B195-55AF6A6E5AC8}">
      <dsp:nvSpPr>
        <dsp:cNvPr id="0" name=""/>
        <dsp:cNvSpPr/>
      </dsp:nvSpPr>
      <dsp:spPr>
        <a:xfrm rot="5400000">
          <a:off x="4477391" y="-830072"/>
          <a:ext cx="1502587" cy="7221029"/>
        </a:xfrm>
        <a:prstGeom prst="round2SameRect">
          <a:avLst/>
        </a:prstGeom>
        <a:solidFill>
          <a:srgbClr val="C7E8F8">
            <a:alpha val="9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Avenir LT Std 35 Light" charset="0"/>
              <a:ea typeface="Avenir LT Std 35 Light" charset="0"/>
              <a:cs typeface="Avenir LT Std 35 Light" charset="0"/>
            </a:rPr>
            <a:t>Insulation stressed with high voltage and leakage current measured. </a:t>
          </a:r>
          <a:endParaRPr lang="en-US" sz="2000" kern="1200" dirty="0">
            <a:latin typeface="Avenir LT Std 35 Light" charset="0"/>
            <a:ea typeface="Avenir LT Std 35 Light" charset="0"/>
            <a:cs typeface="Avenir LT Std 35 Light" charset="0"/>
          </a:endParaRPr>
        </a:p>
      </dsp:txBody>
      <dsp:txXfrm rot="-5400000">
        <a:off x="1618170" y="2102499"/>
        <a:ext cx="7147679" cy="13558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721AC-BE42-4BD5-844D-86F3D7FE8B60}">
      <dsp:nvSpPr>
        <dsp:cNvPr id="0" name=""/>
        <dsp:cNvSpPr/>
      </dsp:nvSpPr>
      <dsp:spPr>
        <a:xfrm>
          <a:off x="0" y="2863927"/>
          <a:ext cx="8267700" cy="940004"/>
        </a:xfrm>
        <a:prstGeom prst="rect">
          <a:avLst/>
        </a:prstGeom>
        <a:solidFill>
          <a:srgbClr val="1C2B5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bg1"/>
              </a:solidFill>
              <a:latin typeface="Avenir LT Std 85 Heavy" charset="0"/>
              <a:ea typeface="Avenir LT Std 85 Heavy" charset="0"/>
              <a:cs typeface="Avenir LT Std 85 Heavy" charset="0"/>
            </a:rPr>
            <a:t>Normal and Single Fault Conditions</a:t>
          </a:r>
          <a:endParaRPr lang="en-US" sz="1800" b="1" i="0" kern="1200" dirty="0">
            <a:solidFill>
              <a:schemeClr val="bg1"/>
            </a:solidFill>
            <a:latin typeface="Avenir LT Std 85 Heavy" charset="0"/>
            <a:ea typeface="Avenir LT Std 85 Heavy" charset="0"/>
            <a:cs typeface="Avenir LT Std 85 Heavy" charset="0"/>
          </a:endParaRPr>
        </a:p>
      </dsp:txBody>
      <dsp:txXfrm>
        <a:off x="0" y="2863927"/>
        <a:ext cx="8267700" cy="507602"/>
      </dsp:txXfrm>
    </dsp:sp>
    <dsp:sp modelId="{DA1E089B-476B-4FA7-B123-2A10086E12F9}">
      <dsp:nvSpPr>
        <dsp:cNvPr id="0" name=""/>
        <dsp:cNvSpPr/>
      </dsp:nvSpPr>
      <dsp:spPr>
        <a:xfrm>
          <a:off x="0" y="3352730"/>
          <a:ext cx="4133850" cy="432402"/>
        </a:xfrm>
        <a:prstGeom prst="rect">
          <a:avLst/>
        </a:prstGeom>
        <a:solidFill>
          <a:srgbClr val="C7E8F8">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Measurements taken under normal conditions.</a:t>
          </a:r>
          <a:endParaRPr lang="en-US" sz="1400" kern="1200" dirty="0"/>
        </a:p>
      </dsp:txBody>
      <dsp:txXfrm>
        <a:off x="0" y="3352730"/>
        <a:ext cx="4133850" cy="432402"/>
      </dsp:txXfrm>
    </dsp:sp>
    <dsp:sp modelId="{43A2B069-3128-43FF-B023-431F8779B3B4}">
      <dsp:nvSpPr>
        <dsp:cNvPr id="0" name=""/>
        <dsp:cNvSpPr/>
      </dsp:nvSpPr>
      <dsp:spPr>
        <a:xfrm>
          <a:off x="4133850" y="3352730"/>
          <a:ext cx="4133850" cy="432402"/>
        </a:xfrm>
        <a:prstGeom prst="rect">
          <a:avLst/>
        </a:prstGeom>
        <a:solidFill>
          <a:srgbClr val="C7E8F8">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Measurements also taken under single fault conditions to simulate worst case scenarios</a:t>
          </a:r>
          <a:endParaRPr lang="en-US" sz="1400" kern="1200" dirty="0"/>
        </a:p>
      </dsp:txBody>
      <dsp:txXfrm>
        <a:off x="4133850" y="3352730"/>
        <a:ext cx="4133850" cy="432402"/>
      </dsp:txXfrm>
    </dsp:sp>
    <dsp:sp modelId="{930F0FD5-CBEA-40EE-B6A9-E1D77FCD440E}">
      <dsp:nvSpPr>
        <dsp:cNvPr id="0" name=""/>
        <dsp:cNvSpPr/>
      </dsp:nvSpPr>
      <dsp:spPr>
        <a:xfrm rot="10800000">
          <a:off x="0" y="1432300"/>
          <a:ext cx="8267700" cy="1445727"/>
        </a:xfrm>
        <a:prstGeom prst="upArrowCallout">
          <a:avLst/>
        </a:prstGeom>
        <a:solidFill>
          <a:srgbClr val="1C2B5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bg1"/>
              </a:solidFill>
              <a:latin typeface="Avenir LT Std 85 Heavy" charset="0"/>
              <a:ea typeface="Avenir LT Std 85 Heavy" charset="0"/>
              <a:cs typeface="Avenir LT Std 85 Heavy" charset="0"/>
            </a:rPr>
            <a:t>Body Impedance</a:t>
          </a:r>
          <a:endParaRPr lang="en-US" sz="1800" b="1" i="0" kern="1200" dirty="0">
            <a:solidFill>
              <a:schemeClr val="bg1"/>
            </a:solidFill>
            <a:latin typeface="Avenir LT Std 85 Heavy" charset="0"/>
            <a:ea typeface="Avenir LT Std 85 Heavy" charset="0"/>
            <a:cs typeface="Avenir LT Std 85 Heavy" charset="0"/>
          </a:endParaRPr>
        </a:p>
      </dsp:txBody>
      <dsp:txXfrm rot="-10800000">
        <a:off x="0" y="1432300"/>
        <a:ext cx="8267700" cy="507450"/>
      </dsp:txXfrm>
    </dsp:sp>
    <dsp:sp modelId="{ECCC8D54-16F5-4822-9980-27C6BB372994}">
      <dsp:nvSpPr>
        <dsp:cNvPr id="0" name=""/>
        <dsp:cNvSpPr/>
      </dsp:nvSpPr>
      <dsp:spPr>
        <a:xfrm>
          <a:off x="0" y="1939750"/>
          <a:ext cx="8267700" cy="432272"/>
        </a:xfrm>
        <a:prstGeom prst="rect">
          <a:avLst/>
        </a:prstGeom>
        <a:solidFill>
          <a:srgbClr val="C7E8F8">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MD is designed to simulate the impedance of the human body under various conditions. </a:t>
          </a:r>
          <a:endParaRPr lang="en-US" sz="1400" kern="1200" dirty="0"/>
        </a:p>
      </dsp:txBody>
      <dsp:txXfrm>
        <a:off x="0" y="1939750"/>
        <a:ext cx="8267700" cy="432272"/>
      </dsp:txXfrm>
    </dsp:sp>
    <dsp:sp modelId="{846BF54A-3F4C-476A-AC8F-6E4E3E75F6A7}">
      <dsp:nvSpPr>
        <dsp:cNvPr id="0" name=""/>
        <dsp:cNvSpPr/>
      </dsp:nvSpPr>
      <dsp:spPr>
        <a:xfrm rot="10800000">
          <a:off x="0" y="672"/>
          <a:ext cx="8267700" cy="1445727"/>
        </a:xfrm>
        <a:prstGeom prst="upArrowCallout">
          <a:avLst/>
        </a:prstGeom>
        <a:solidFill>
          <a:srgbClr val="1C2B5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bg1"/>
              </a:solidFill>
              <a:latin typeface="Avenir LT Std 85 Heavy" charset="0"/>
              <a:ea typeface="Avenir LT Std 85 Heavy" charset="0"/>
              <a:cs typeface="Avenir LT Std 85 Heavy" charset="0"/>
            </a:rPr>
            <a:t>MD</a:t>
          </a:r>
          <a:endParaRPr lang="en-US" sz="1800" b="1" i="0" kern="1200" dirty="0">
            <a:solidFill>
              <a:schemeClr val="bg1"/>
            </a:solidFill>
            <a:latin typeface="Avenir LT Std 85 Heavy" charset="0"/>
            <a:ea typeface="Avenir LT Std 85 Heavy" charset="0"/>
            <a:cs typeface="Avenir LT Std 85 Heavy" charset="0"/>
          </a:endParaRPr>
        </a:p>
      </dsp:txBody>
      <dsp:txXfrm rot="-10800000">
        <a:off x="0" y="672"/>
        <a:ext cx="8267700" cy="507450"/>
      </dsp:txXfrm>
    </dsp:sp>
    <dsp:sp modelId="{C0568631-460F-4474-A662-D2BFB154DD16}">
      <dsp:nvSpPr>
        <dsp:cNvPr id="0" name=""/>
        <dsp:cNvSpPr/>
      </dsp:nvSpPr>
      <dsp:spPr>
        <a:xfrm>
          <a:off x="0" y="508122"/>
          <a:ext cx="8267700" cy="432272"/>
        </a:xfrm>
        <a:prstGeom prst="rect">
          <a:avLst/>
        </a:prstGeom>
        <a:solidFill>
          <a:srgbClr val="C7E8F8">
            <a:alpha val="90000"/>
          </a:srgbClr>
        </a:solidFill>
        <a:ln w="9525" cap="flat" cmpd="sng" algn="ctr">
          <a:solidFill>
            <a:srgbClr val="1C2B59">
              <a:alpha val="9000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Leakage current is measured through a human body impedance network, also known as a Measuring Device (MD)</a:t>
          </a:r>
          <a:endParaRPr lang="en-US" sz="1400" kern="1200" dirty="0"/>
        </a:p>
      </dsp:txBody>
      <dsp:txXfrm>
        <a:off x="0" y="508122"/>
        <a:ext cx="8267700" cy="4322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BAB6F-3757-4DEA-8267-F6C86EC0C2E0}">
      <dsp:nvSpPr>
        <dsp:cNvPr id="0" name=""/>
        <dsp:cNvSpPr/>
      </dsp:nvSpPr>
      <dsp:spPr>
        <a:xfrm>
          <a:off x="458763" y="63434"/>
          <a:ext cx="3294272" cy="1981817"/>
        </a:xfrm>
        <a:prstGeom prst="rect">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4BAC5C2A-2E85-4D54-9201-283C7E4CB6EC}">
      <dsp:nvSpPr>
        <dsp:cNvPr id="0" name=""/>
        <dsp:cNvSpPr/>
      </dsp:nvSpPr>
      <dsp:spPr>
        <a:xfrm>
          <a:off x="1413287" y="1601937"/>
          <a:ext cx="2003629" cy="481505"/>
        </a:xfrm>
        <a:prstGeom prst="rect">
          <a:avLst/>
        </a:prstGeom>
        <a:solidFill>
          <a:srgbClr val="1C2B5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en-US" sz="2000" kern="1200" dirty="0" smtClean="0">
              <a:solidFill>
                <a:schemeClr val="bg1"/>
              </a:solidFill>
              <a:effectLst/>
              <a:latin typeface="Avenir LT Std 35 Light" charset="0"/>
              <a:ea typeface="Avenir LT Std 35 Light" charset="0"/>
              <a:cs typeface="Avenir LT Std 35 Light" charset="0"/>
            </a:rPr>
            <a:t>Medical Devices</a:t>
          </a:r>
          <a:endParaRPr lang="en-US" sz="2000" kern="1200" dirty="0">
            <a:solidFill>
              <a:schemeClr val="bg1"/>
            </a:solidFill>
            <a:effectLst/>
            <a:latin typeface="Avenir LT Std 35 Light" charset="0"/>
            <a:ea typeface="Avenir LT Std 35 Light" charset="0"/>
            <a:cs typeface="Avenir LT Std 35 Light" charset="0"/>
          </a:endParaRPr>
        </a:p>
      </dsp:txBody>
      <dsp:txXfrm>
        <a:off x="1413287" y="1601937"/>
        <a:ext cx="2003629" cy="481505"/>
      </dsp:txXfrm>
    </dsp:sp>
    <dsp:sp modelId="{D6353F62-BD37-41AC-8A3A-34E7277A0A8C}">
      <dsp:nvSpPr>
        <dsp:cNvPr id="0" name=""/>
        <dsp:cNvSpPr/>
      </dsp:nvSpPr>
      <dsp:spPr>
        <a:xfrm>
          <a:off x="4095282" y="48970"/>
          <a:ext cx="3456478" cy="2039672"/>
        </a:xfrm>
        <a:prstGeom prst="rect">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6AAF90BD-71AF-43BD-93EC-2360D3329F74}">
      <dsp:nvSpPr>
        <dsp:cNvPr id="0" name=""/>
        <dsp:cNvSpPr/>
      </dsp:nvSpPr>
      <dsp:spPr>
        <a:xfrm>
          <a:off x="5130909" y="1616401"/>
          <a:ext cx="2003629" cy="481505"/>
        </a:xfrm>
        <a:prstGeom prst="rect">
          <a:avLst/>
        </a:prstGeom>
        <a:solidFill>
          <a:srgbClr val="1C2B5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en-US" sz="2000" kern="1200" dirty="0" smtClean="0">
              <a:solidFill>
                <a:schemeClr val="bg1"/>
              </a:solidFill>
              <a:effectLst/>
              <a:latin typeface="Avenir LT Std 35 Light" charset="0"/>
              <a:ea typeface="Avenir LT Std 35 Light" charset="0"/>
              <a:cs typeface="Avenir LT Std 35 Light" charset="0"/>
            </a:rPr>
            <a:t>IT Equipment</a:t>
          </a:r>
          <a:endParaRPr lang="en-US" sz="2000" kern="1200" dirty="0">
            <a:solidFill>
              <a:schemeClr val="bg1"/>
            </a:solidFill>
            <a:effectLst/>
            <a:latin typeface="Avenir LT Std 35 Light" charset="0"/>
            <a:ea typeface="Avenir LT Std 35 Light" charset="0"/>
            <a:cs typeface="Avenir LT Std 35 Light" charset="0"/>
          </a:endParaRPr>
        </a:p>
      </dsp:txBody>
      <dsp:txXfrm>
        <a:off x="5130909" y="1616401"/>
        <a:ext cx="2003629" cy="481505"/>
      </dsp:txXfrm>
    </dsp:sp>
    <dsp:sp modelId="{8CA61B3E-7B8E-4A63-9116-66111285D79B}">
      <dsp:nvSpPr>
        <dsp:cNvPr id="0" name=""/>
        <dsp:cNvSpPr/>
      </dsp:nvSpPr>
      <dsp:spPr>
        <a:xfrm>
          <a:off x="2131640" y="2345268"/>
          <a:ext cx="3747244" cy="1992522"/>
        </a:xfrm>
        <a:prstGeom prst="rect">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1AAB7BE0-A353-4331-BEAD-311F32C94FB6}">
      <dsp:nvSpPr>
        <dsp:cNvPr id="0" name=""/>
        <dsp:cNvSpPr/>
      </dsp:nvSpPr>
      <dsp:spPr>
        <a:xfrm>
          <a:off x="3312649" y="3889124"/>
          <a:ext cx="2003629" cy="481505"/>
        </a:xfrm>
        <a:prstGeom prst="rect">
          <a:avLst/>
        </a:prstGeom>
        <a:solidFill>
          <a:srgbClr val="1C2B5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en-US" sz="2000" kern="1200" dirty="0" smtClean="0">
              <a:solidFill>
                <a:schemeClr val="bg1"/>
              </a:solidFill>
              <a:effectLst/>
              <a:latin typeface="Avenir LT Std 35 Light" charset="0"/>
              <a:ea typeface="Avenir LT Std 35 Light" charset="0"/>
              <a:cs typeface="Avenir LT Std 35 Light" charset="0"/>
            </a:rPr>
            <a:t>Electric Spas</a:t>
          </a:r>
          <a:endParaRPr lang="en-US" sz="2000" kern="1200" dirty="0">
            <a:solidFill>
              <a:schemeClr val="bg1"/>
            </a:solidFill>
            <a:effectLst/>
            <a:latin typeface="Avenir LT Std 35 Light" charset="0"/>
            <a:ea typeface="Avenir LT Std 35 Light" charset="0"/>
            <a:cs typeface="Avenir LT Std 35 Light" charset="0"/>
          </a:endParaRPr>
        </a:p>
      </dsp:txBody>
      <dsp:txXfrm>
        <a:off x="3312649" y="3889124"/>
        <a:ext cx="2003629" cy="4815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20BADC-C786-4136-8C77-A3D4B6291D1B}" type="datetimeFigureOut">
              <a:rPr lang="en-US" smtClean="0"/>
              <a:t>9/13/2017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C81378-D07C-4502-A279-08DB775568B1}" type="slidenum">
              <a:rPr lang="en-US" smtClean="0"/>
              <a:t>‹#›</a:t>
            </a:fld>
            <a:endParaRPr lang="en-US"/>
          </a:p>
        </p:txBody>
      </p:sp>
    </p:spTree>
    <p:extLst>
      <p:ext uri="{BB962C8B-B14F-4D97-AF65-F5344CB8AC3E}">
        <p14:creationId xmlns:p14="http://schemas.microsoft.com/office/powerpoint/2010/main" val="364566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BB8A73-739E-40B7-9688-D45CEE368E69}" type="datetimeFigureOut">
              <a:rPr lang="en-US" smtClean="0"/>
              <a:t>9/13/2017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881883-654F-4B9E-8F00-D04F193F2DBF}" type="slidenum">
              <a:rPr lang="en-US" smtClean="0"/>
              <a:t>‹#›</a:t>
            </a:fld>
            <a:endParaRPr lang="en-US"/>
          </a:p>
        </p:txBody>
      </p:sp>
    </p:spTree>
    <p:extLst>
      <p:ext uri="{BB962C8B-B14F-4D97-AF65-F5344CB8AC3E}">
        <p14:creationId xmlns:p14="http://schemas.microsoft.com/office/powerpoint/2010/main" val="148864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5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4194247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81544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4400"/>
            </a:lvl1pPr>
          </a:lstStyle>
          <a:p>
            <a:r>
              <a:rPr lang="en-US" sz="2400" dirty="0" smtClean="0">
                <a:solidFill>
                  <a:srgbClr val="7ACDEE"/>
                </a:solidFill>
                <a:latin typeface="Avenir LT Std 55 Roman" pitchFamily="34" charset="0"/>
              </a:rPr>
              <a:t>Common Methods for Testing – Recap</a:t>
            </a:r>
            <a:endParaRPr lang="en-US" dirty="0"/>
          </a:p>
        </p:txBody>
      </p:sp>
      <p:sp>
        <p:nvSpPr>
          <p:cNvPr id="3" name="Content Placeholder 2"/>
          <p:cNvSpPr>
            <a:spLocks noGrp="1"/>
          </p:cNvSpPr>
          <p:nvPr>
            <p:ph idx="1" hasCustomPrompt="1"/>
          </p:nvPr>
        </p:nvSpPr>
        <p:spPr>
          <a:xfrm>
            <a:off x="457200" y="1600200"/>
            <a:ext cx="8229600" cy="4525963"/>
          </a:xfrm>
          <a:prstGeom prst="rect">
            <a:avLst/>
          </a:prstGeom>
        </p:spPr>
        <p:txBody>
          <a:bodyPr/>
          <a:lstStyle>
            <a:lvl1pPr>
              <a:defRPr sz="3200"/>
            </a:lvl1pPr>
          </a:lstStyle>
          <a:p>
            <a:pPr lvl="0"/>
            <a:r>
              <a:rPr lang="en-US" sz="2700" dirty="0" smtClean="0">
                <a:solidFill>
                  <a:srgbClr val="7ACDEE"/>
                </a:solidFill>
                <a:latin typeface="Avenir LT Std 55 Roman" pitchFamily="34" charset="0"/>
              </a:rPr>
              <a:t>Ground Bond &amp; Ground Continuity Testing Recap </a:t>
            </a:r>
            <a:r>
              <a:rPr lang="en-US" sz="2400" dirty="0" smtClean="0">
                <a:solidFill>
                  <a:srgbClr val="7ACDEE"/>
                </a:solidFill>
                <a:latin typeface="Avenir LT Std 55 Roman" pitchFamily="34" charset="0"/>
              </a:rPr>
              <a:t>Touch Current Testing 101 – Introduction</a:t>
            </a:r>
            <a:endParaRPr lang="en-US" dirty="0" smtClean="0"/>
          </a:p>
          <a:p>
            <a:pPr lvl="2"/>
            <a:r>
              <a:rPr lang="en-US" sz="2400" dirty="0" smtClean="0">
                <a:solidFill>
                  <a:srgbClr val="7ACDEE"/>
                </a:solidFill>
                <a:latin typeface="Avenir LT Std 55 Roman" pitchFamily="34" charset="0"/>
              </a:rPr>
              <a:t>Touch Current Testing 101 – Introduction</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94234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27374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128286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3053628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48706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162654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3900009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1E7BC6-ED85-4018-A943-0ED3E959E8ED}" type="datetimeFigureOut">
              <a:rPr lang="en-US" smtClean="0"/>
              <a:pPr/>
              <a:t>9/13/2017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A5A7CF3-0E20-4D78-8708-A09E9CC003CB}" type="slidenum">
              <a:rPr lang="en-US" smtClean="0"/>
              <a:pPr/>
              <a:t>‹#›</a:t>
            </a:fld>
            <a:endParaRPr lang="en-US"/>
          </a:p>
        </p:txBody>
      </p:sp>
    </p:spTree>
    <p:extLst>
      <p:ext uri="{BB962C8B-B14F-4D97-AF65-F5344CB8AC3E}">
        <p14:creationId xmlns:p14="http://schemas.microsoft.com/office/powerpoint/2010/main" val="9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7938"/>
            <a:ext cx="9144000" cy="6858000"/>
          </a:xfrm>
          <a:prstGeom prst="rect">
            <a:avLst/>
          </a:prstGeom>
        </p:spPr>
      </p:pic>
      <p:sp>
        <p:nvSpPr>
          <p:cNvPr id="13" name="Rectangle 12"/>
          <p:cNvSpPr/>
          <p:nvPr userDrawn="1"/>
        </p:nvSpPr>
        <p:spPr>
          <a:xfrm>
            <a:off x="0" y="6624638"/>
            <a:ext cx="9144000" cy="241300"/>
          </a:xfrm>
          <a:prstGeom prst="rect">
            <a:avLst/>
          </a:prstGeom>
          <a:solidFill>
            <a:srgbClr val="1C2A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endParaRPr lang="en-US" altLang="en-US" dirty="0">
              <a:solidFill>
                <a:srgbClr val="FFFFFF"/>
              </a:solidFill>
              <a:latin typeface="Avenir LT Std 35 Light" pitchFamily="34" charset="0"/>
            </a:endParaRPr>
          </a:p>
        </p:txBody>
      </p:sp>
      <p:sp>
        <p:nvSpPr>
          <p:cNvPr id="14" name="Rectangle 13"/>
          <p:cNvSpPr/>
          <p:nvPr userDrawn="1"/>
        </p:nvSpPr>
        <p:spPr>
          <a:xfrm>
            <a:off x="0" y="6519863"/>
            <a:ext cx="9144000" cy="63500"/>
          </a:xfrm>
          <a:prstGeom prst="rect">
            <a:avLst/>
          </a:prstGeom>
          <a:solidFill>
            <a:srgbClr val="88D6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a:endParaRPr lang="en-US" altLang="en-US" dirty="0">
              <a:solidFill>
                <a:srgbClr val="FFFFFF"/>
              </a:solidFill>
              <a:latin typeface="Avenir LT Std 35 Light" pitchFamily="34" charset="0"/>
            </a:endParaRPr>
          </a:p>
        </p:txBody>
      </p:sp>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143750" y="5892800"/>
            <a:ext cx="1371600" cy="419100"/>
          </a:xfrm>
          <a:prstGeom prst="rect">
            <a:avLst/>
          </a:prstGeom>
        </p:spPr>
      </p:pic>
    </p:spTree>
    <p:extLst>
      <p:ext uri="{BB962C8B-B14F-4D97-AF65-F5344CB8AC3E}">
        <p14:creationId xmlns:p14="http://schemas.microsoft.com/office/powerpoint/2010/main" val="2507797088"/>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venir LT Std 35 Light" charset="0"/>
          <a:ea typeface="Avenir LT Std 35 Light" charset="0"/>
          <a:cs typeface="Avenir LT Std 35 Light"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venir LT Std 35 Light" charset="0"/>
          <a:ea typeface="Avenir LT Std 35 Light" charset="0"/>
          <a:cs typeface="Avenir LT Std 35 Light"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venir LT Std 35 Light" charset="0"/>
          <a:ea typeface="Avenir LT Std 35 Light" charset="0"/>
          <a:cs typeface="Avenir LT Std 35 Light"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venir LT Std 35 Light" charset="0"/>
          <a:ea typeface="Avenir LT Std 35 Light" charset="0"/>
          <a:cs typeface="Avenir LT Std 35 Light"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venir LT Std 35 Light" charset="0"/>
          <a:ea typeface="Avenir LT Std 35 Light" charset="0"/>
          <a:cs typeface="Avenir LT Std 35 Light"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allison.oba@arisafety.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6562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124200"/>
            <a:ext cx="8839200" cy="25499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10683"/>
            <a:ext cx="8382000" cy="2223794"/>
          </a:xfrm>
          <a:prstGeom prst="rect">
            <a:avLst/>
          </a:prstGeom>
        </p:spPr>
      </p:pic>
    </p:spTree>
    <p:extLst>
      <p:ext uri="{BB962C8B-B14F-4D97-AF65-F5344CB8AC3E}">
        <p14:creationId xmlns:p14="http://schemas.microsoft.com/office/powerpoint/2010/main" val="4038545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30238" y="1952625"/>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lgn="ctr">
              <a:spcBef>
                <a:spcPct val="0"/>
              </a:spcBef>
              <a:buFontTx/>
              <a:buNone/>
            </a:pPr>
            <a:r>
              <a:rPr lang="en-US" altLang="en-US" sz="8000" b="1" dirty="0">
                <a:solidFill>
                  <a:srgbClr val="88D6F4"/>
                </a:solidFill>
                <a:latin typeface="Avenir Heavy" charset="0"/>
                <a:ea typeface="Avenir Heavy" charset="0"/>
                <a:cs typeface="Avenir Heavy" charset="0"/>
              </a:rPr>
              <a:t>Poll </a:t>
            </a:r>
            <a:r>
              <a:rPr lang="en-US" altLang="en-US" sz="8000" b="1" dirty="0" smtClean="0">
                <a:solidFill>
                  <a:srgbClr val="88D6F4"/>
                </a:solidFill>
                <a:latin typeface="Avenir Heavy" charset="0"/>
                <a:ea typeface="Avenir Heavy" charset="0"/>
                <a:cs typeface="Avenir Heavy" charset="0"/>
              </a:rPr>
              <a:t>Question 1</a:t>
            </a:r>
            <a:endParaRPr lang="en-US" altLang="en-US" sz="8000" b="1" dirty="0">
              <a:solidFill>
                <a:srgbClr val="88D6F4"/>
              </a:solidFill>
              <a:latin typeface="Avenir Heavy" charset="0"/>
              <a:ea typeface="Avenir Heavy" charset="0"/>
              <a:cs typeface="Avenir Heavy" charset="0"/>
            </a:endParaRPr>
          </a:p>
        </p:txBody>
      </p:sp>
      <p:sp>
        <p:nvSpPr>
          <p:cNvPr id="5" name="Content Placeholder 9"/>
          <p:cNvSpPr txBox="1">
            <a:spLocks/>
          </p:cNvSpPr>
          <p:nvPr/>
        </p:nvSpPr>
        <p:spPr>
          <a:xfrm>
            <a:off x="628650" y="3238499"/>
            <a:ext cx="7739063" cy="981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endParaRPr lang="en-US" altLang="en-US" sz="2800" dirty="0"/>
          </a:p>
        </p:txBody>
      </p:sp>
    </p:spTree>
    <p:extLst>
      <p:ext uri="{BB962C8B-B14F-4D97-AF65-F5344CB8AC3E}">
        <p14:creationId xmlns:p14="http://schemas.microsoft.com/office/powerpoint/2010/main" val="499961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484"/>
            <a:ext cx="7620000" cy="533400"/>
          </a:xfrm>
        </p:spPr>
        <p:txBody>
          <a:bodyPr>
            <a:noAutofit/>
          </a:bodyPr>
          <a:lstStyle/>
          <a:p>
            <a:r>
              <a:rPr lang="en-US" sz="3000" b="1" dirty="0">
                <a:solidFill>
                  <a:srgbClr val="1C2B59"/>
                </a:solidFill>
                <a:latin typeface="Avenir LT Std 55 Roman" pitchFamily="34" charset="0"/>
              </a:rPr>
              <a:t>Leakage Current</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238" y="1834531"/>
            <a:ext cx="8183562" cy="28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345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238" y="1393373"/>
            <a:ext cx="8183562" cy="28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4800" y="4774814"/>
            <a:ext cx="8534400" cy="923330"/>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b="1" dirty="0" smtClean="0">
                <a:solidFill>
                  <a:srgbClr val="1C2B59"/>
                </a:solidFill>
                <a:latin typeface="Avenir LT Std 85 Heavy" charset="0"/>
                <a:ea typeface="Avenir LT Std 85 Heavy" charset="0"/>
                <a:cs typeface="Avenir LT Std 85 Heavy" charset="0"/>
              </a:rPr>
              <a:t>Leakage current is the stray current that actually flows on the surface of and through the insulation. It is undesired current that we want to quantify to better understand the quality of an insulation barrier. </a:t>
            </a:r>
            <a:endParaRPr lang="en-US" b="1" dirty="0">
              <a:solidFill>
                <a:srgbClr val="1C2B59"/>
              </a:solidFill>
              <a:latin typeface="Avenir LT Std 85 Heavy" charset="0"/>
              <a:ea typeface="Avenir LT Std 85 Heavy" charset="0"/>
              <a:cs typeface="Avenir LT Std 85 Heavy" charset="0"/>
            </a:endParaRPr>
          </a:p>
        </p:txBody>
      </p:sp>
      <p:sp>
        <p:nvSpPr>
          <p:cNvPr id="7" name="Title 1"/>
          <p:cNvSpPr>
            <a:spLocks noGrp="1"/>
          </p:cNvSpPr>
          <p:nvPr>
            <p:ph type="title"/>
          </p:nvPr>
        </p:nvSpPr>
        <p:spPr>
          <a:xfrm>
            <a:off x="457200" y="184484"/>
            <a:ext cx="7620000" cy="533400"/>
          </a:xfrm>
        </p:spPr>
        <p:txBody>
          <a:bodyPr>
            <a:noAutofit/>
          </a:bodyPr>
          <a:lstStyle/>
          <a:p>
            <a:r>
              <a:rPr lang="en-US" sz="3000" b="1" dirty="0">
                <a:solidFill>
                  <a:srgbClr val="1C2B59"/>
                </a:solidFill>
                <a:latin typeface="Avenir LT Std 55 Roman" pitchFamily="34" charset="0"/>
              </a:rPr>
              <a:t>Leakage Current</a:t>
            </a:r>
          </a:p>
        </p:txBody>
      </p:sp>
    </p:spTree>
    <p:extLst>
      <p:ext uri="{BB962C8B-B14F-4D97-AF65-F5344CB8AC3E}">
        <p14:creationId xmlns:p14="http://schemas.microsoft.com/office/powerpoint/2010/main" val="1929345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84484"/>
            <a:ext cx="7620000" cy="533400"/>
          </a:xfrm>
        </p:spPr>
        <p:txBody>
          <a:bodyPr>
            <a:noAutofit/>
          </a:bodyPr>
          <a:lstStyle/>
          <a:p>
            <a:r>
              <a:rPr lang="en-US" sz="3000" b="1" dirty="0">
                <a:solidFill>
                  <a:srgbClr val="1C2B59"/>
                </a:solidFill>
                <a:latin typeface="Avenir LT Std 55 Roman" pitchFamily="34" charset="0"/>
              </a:rPr>
              <a:t>Leakage Current Types</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sp>
        <p:nvSpPr>
          <p:cNvPr id="5" name="TextBox 4"/>
          <p:cNvSpPr txBox="1"/>
          <p:nvPr/>
        </p:nvSpPr>
        <p:spPr>
          <a:xfrm>
            <a:off x="1066800" y="5261174"/>
            <a:ext cx="7315200" cy="646331"/>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smtClean="0">
                <a:solidFill>
                  <a:srgbClr val="1C2B59"/>
                </a:solidFill>
                <a:latin typeface="Avenir LT Std 55 Roman" charset="0"/>
                <a:ea typeface="Avenir LT Std 55 Roman" charset="0"/>
                <a:cs typeface="Avenir LT Std 55 Roman" charset="0"/>
              </a:rPr>
              <a:t>1 – IEC 60990 2</a:t>
            </a:r>
            <a:r>
              <a:rPr lang="en-US" baseline="30000" dirty="0" smtClean="0">
                <a:solidFill>
                  <a:srgbClr val="1C2B59"/>
                </a:solidFill>
                <a:latin typeface="Avenir LT Std 55 Roman" charset="0"/>
                <a:ea typeface="Avenir LT Std 55 Roman" charset="0"/>
                <a:cs typeface="Avenir LT Std 55 Roman" charset="0"/>
              </a:rPr>
              <a:t>nd</a:t>
            </a:r>
            <a:r>
              <a:rPr lang="en-US" dirty="0" smtClean="0">
                <a:solidFill>
                  <a:srgbClr val="1C2B59"/>
                </a:solidFill>
                <a:latin typeface="Avenir LT Std 55 Roman" charset="0"/>
                <a:ea typeface="Avenir LT Std 55 Roman" charset="0"/>
                <a:cs typeface="Avenir LT Std 55 Roman" charset="0"/>
              </a:rPr>
              <a:t> edition: Methods of Measurement of Touch Current and Protective Conductor Current</a:t>
            </a:r>
            <a:endParaRPr lang="en-US" dirty="0">
              <a:solidFill>
                <a:srgbClr val="1C2B59"/>
              </a:solidFill>
              <a:latin typeface="Avenir LT Std 55 Roman" charset="0"/>
              <a:ea typeface="Avenir LT Std 55 Roman" charset="0"/>
              <a:cs typeface="Avenir LT Std 55 Roman" charset="0"/>
            </a:endParaRPr>
          </a:p>
        </p:txBody>
      </p:sp>
      <p:graphicFrame>
        <p:nvGraphicFramePr>
          <p:cNvPr id="4" name="Diagram 3"/>
          <p:cNvGraphicFramePr/>
          <p:nvPr>
            <p:extLst>
              <p:ext uri="{D42A27DB-BD31-4B8C-83A1-F6EECF244321}">
                <p14:modId xmlns:p14="http://schemas.microsoft.com/office/powerpoint/2010/main" val="791115213"/>
              </p:ext>
            </p:extLst>
          </p:nvPr>
        </p:nvGraphicFramePr>
        <p:xfrm>
          <a:off x="533400" y="954332"/>
          <a:ext cx="8077200" cy="4247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9345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52400"/>
            <a:ext cx="7620000" cy="533400"/>
          </a:xfrm>
        </p:spPr>
        <p:txBody>
          <a:bodyPr>
            <a:noAutofit/>
          </a:bodyPr>
          <a:lstStyle/>
          <a:p>
            <a:r>
              <a:rPr lang="en-US" sz="3000" b="1" dirty="0">
                <a:solidFill>
                  <a:srgbClr val="1C2B59"/>
                </a:solidFill>
                <a:latin typeface="Avenir LT Std 55 Roman" pitchFamily="34" charset="0"/>
              </a:rPr>
              <a:t>How is this Different? </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sp>
        <p:nvSpPr>
          <p:cNvPr id="5" name="TextBox 4"/>
          <p:cNvSpPr txBox="1"/>
          <p:nvPr/>
        </p:nvSpPr>
        <p:spPr>
          <a:xfrm>
            <a:off x="1600200" y="4876800"/>
            <a:ext cx="6172200" cy="1200329"/>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smtClean="0">
                <a:solidFill>
                  <a:srgbClr val="1C2B59"/>
                </a:solidFill>
                <a:latin typeface="Avenir LT Std 55 Roman" charset="0"/>
                <a:ea typeface="Avenir LT Std 55 Roman" charset="0"/>
                <a:cs typeface="Avenir LT Std 55 Roman" charset="0"/>
              </a:rPr>
              <a:t>A hipot test measures leakage through product insulation while the device is powered off. Insulation is stressed by high voltage and the resulting leakage current is measured. </a:t>
            </a:r>
            <a:endParaRPr lang="en-US" dirty="0">
              <a:solidFill>
                <a:srgbClr val="1C2B59"/>
              </a:solidFill>
              <a:latin typeface="Avenir LT Std 55 Roman" charset="0"/>
              <a:ea typeface="Avenir LT Std 55 Roman" charset="0"/>
              <a:cs typeface="Avenir LT Std 55 Roman" charset="0"/>
            </a:endParaRPr>
          </a:p>
        </p:txBody>
      </p:sp>
      <p:graphicFrame>
        <p:nvGraphicFramePr>
          <p:cNvPr id="6" name="Diagram 5"/>
          <p:cNvGraphicFramePr/>
          <p:nvPr>
            <p:extLst>
              <p:ext uri="{D42A27DB-BD31-4B8C-83A1-F6EECF244321}">
                <p14:modId xmlns:p14="http://schemas.microsoft.com/office/powerpoint/2010/main" val="885315894"/>
              </p:ext>
            </p:extLst>
          </p:nvPr>
        </p:nvGraphicFramePr>
        <p:xfrm>
          <a:off x="152400" y="967718"/>
          <a:ext cx="8839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6283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52400"/>
            <a:ext cx="7620000" cy="533400"/>
          </a:xfrm>
        </p:spPr>
        <p:txBody>
          <a:bodyPr>
            <a:noAutofit/>
          </a:bodyPr>
          <a:lstStyle/>
          <a:p>
            <a:r>
              <a:rPr lang="en-US" sz="3000" b="1" dirty="0">
                <a:solidFill>
                  <a:srgbClr val="1C2B59"/>
                </a:solidFill>
                <a:latin typeface="Avenir LT Std 55 Roman" pitchFamily="34" charset="0"/>
              </a:rPr>
              <a:t>How is it Measured?</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sp>
        <p:nvSpPr>
          <p:cNvPr id="5" name="TextBox 4"/>
          <p:cNvSpPr txBox="1"/>
          <p:nvPr/>
        </p:nvSpPr>
        <p:spPr>
          <a:xfrm>
            <a:off x="288966" y="4872335"/>
            <a:ext cx="8534400" cy="923330"/>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smtClean="0">
                <a:solidFill>
                  <a:srgbClr val="1C2B59"/>
                </a:solidFill>
                <a:latin typeface="Avenir LT Std 55 Roman" charset="0"/>
                <a:ea typeface="Avenir LT Std 55 Roman" charset="0"/>
                <a:cs typeface="Avenir LT Std 55 Roman" charset="0"/>
              </a:rPr>
              <a:t>Leakage current is measured by an MD under normal and single fault conditions. The main question to ask: What is the severity of electric current someone would be exposed to if they were to touch the DUT under such conditions? </a:t>
            </a:r>
            <a:endParaRPr lang="en-US" dirty="0">
              <a:solidFill>
                <a:srgbClr val="1C2B59"/>
              </a:solidFill>
              <a:latin typeface="Avenir LT Std 55 Roman" charset="0"/>
              <a:ea typeface="Avenir LT Std 55 Roman" charset="0"/>
              <a:cs typeface="Avenir LT Std 55 Roman" charset="0"/>
            </a:endParaRPr>
          </a:p>
        </p:txBody>
      </p:sp>
      <p:graphicFrame>
        <p:nvGraphicFramePr>
          <p:cNvPr id="6" name="Diagram 5"/>
          <p:cNvGraphicFramePr/>
          <p:nvPr>
            <p:extLst>
              <p:ext uri="{D42A27DB-BD31-4B8C-83A1-F6EECF244321}">
                <p14:modId xmlns:p14="http://schemas.microsoft.com/office/powerpoint/2010/main" val="1850467135"/>
              </p:ext>
            </p:extLst>
          </p:nvPr>
        </p:nvGraphicFramePr>
        <p:xfrm>
          <a:off x="422316" y="801030"/>
          <a:ext cx="8267700" cy="3804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51436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700"/>
            <a:ext cx="7620000" cy="533400"/>
          </a:xfrm>
        </p:spPr>
        <p:txBody>
          <a:bodyPr>
            <a:noAutofit/>
          </a:bodyPr>
          <a:lstStyle/>
          <a:p>
            <a:r>
              <a:rPr lang="en-US" sz="3000" b="1" dirty="0">
                <a:solidFill>
                  <a:srgbClr val="1C2B59"/>
                </a:solidFill>
                <a:latin typeface="Avenir LT Std 55 Roman" pitchFamily="34" charset="0"/>
              </a:rPr>
              <a:t>How is it Measured?</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59261771"/>
              </p:ext>
            </p:extLst>
          </p:nvPr>
        </p:nvGraphicFramePr>
        <p:xfrm>
          <a:off x="395538" y="990600"/>
          <a:ext cx="8010525"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04800" y="5638800"/>
            <a:ext cx="8534400" cy="646331"/>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smtClean="0">
                <a:solidFill>
                  <a:srgbClr val="1C2B59"/>
                </a:solidFill>
                <a:latin typeface="Avenir LT Std 55 Roman" charset="0"/>
                <a:ea typeface="Avenir LT Std 55 Roman" charset="0"/>
                <a:cs typeface="Avenir LT Std 55 Roman" charset="0"/>
              </a:rPr>
              <a:t>MD will vary by product standard. </a:t>
            </a:r>
            <a:br>
              <a:rPr lang="en-US" dirty="0" smtClean="0">
                <a:solidFill>
                  <a:srgbClr val="1C2B59"/>
                </a:solidFill>
                <a:latin typeface="Avenir LT Std 55 Roman" charset="0"/>
                <a:ea typeface="Avenir LT Std 55 Roman" charset="0"/>
                <a:cs typeface="Avenir LT Std 55 Roman" charset="0"/>
              </a:rPr>
            </a:br>
            <a:r>
              <a:rPr lang="en-US" dirty="0" smtClean="0">
                <a:solidFill>
                  <a:srgbClr val="1C2B59"/>
                </a:solidFill>
                <a:latin typeface="Avenir LT Std 55 Roman" charset="0"/>
                <a:ea typeface="Avenir LT Std 55 Roman" charset="0"/>
                <a:cs typeface="Avenir LT Std 55 Roman" charset="0"/>
              </a:rPr>
              <a:t>Most MDs are derived from IEC 60990-1. </a:t>
            </a:r>
            <a:endParaRPr lang="en-US" dirty="0">
              <a:solidFill>
                <a:srgbClr val="1C2B59"/>
              </a:solidFill>
              <a:latin typeface="Avenir LT Std 55 Roman" charset="0"/>
              <a:ea typeface="Avenir LT Std 55 Roman" charset="0"/>
              <a:cs typeface="Avenir LT Std 55 Roman" charset="0"/>
            </a:endParaRPr>
          </a:p>
        </p:txBody>
      </p:sp>
    </p:spTree>
    <p:extLst>
      <p:ext uri="{BB962C8B-B14F-4D97-AF65-F5344CB8AC3E}">
        <p14:creationId xmlns:p14="http://schemas.microsoft.com/office/powerpoint/2010/main" val="1273888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700"/>
            <a:ext cx="7620000" cy="533400"/>
          </a:xfrm>
        </p:spPr>
        <p:txBody>
          <a:bodyPr>
            <a:noAutofit/>
          </a:bodyPr>
          <a:lstStyle/>
          <a:p>
            <a:r>
              <a:rPr lang="en-US" sz="3000" b="1" dirty="0" smtClean="0">
                <a:solidFill>
                  <a:srgbClr val="1C2B59"/>
                </a:solidFill>
                <a:latin typeface="Avenir LT Std 55 Roman" pitchFamily="34" charset="0"/>
              </a:rPr>
              <a:t>Earth Leakage</a:t>
            </a:r>
            <a:endParaRPr lang="en-US" sz="3000" b="1" dirty="0">
              <a:solidFill>
                <a:srgbClr val="1C2B59"/>
              </a:solidFill>
              <a:latin typeface="Avenir LT Std 55 Roman" pitchFamily="34" charset="0"/>
            </a:endParaRPr>
          </a:p>
        </p:txBody>
      </p:sp>
      <p:sp>
        <p:nvSpPr>
          <p:cNvPr id="5" name="TextBox 4"/>
          <p:cNvSpPr txBox="1"/>
          <p:nvPr/>
        </p:nvSpPr>
        <p:spPr>
          <a:xfrm>
            <a:off x="304800" y="5638800"/>
            <a:ext cx="8534400" cy="646331"/>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smtClean="0">
                <a:solidFill>
                  <a:srgbClr val="1C2B59"/>
                </a:solidFill>
                <a:latin typeface="Avenir LT Std 55 Roman" charset="0"/>
                <a:ea typeface="Avenir LT Std 55 Roman" charset="0"/>
                <a:cs typeface="Avenir LT Std 55 Roman" charset="0"/>
              </a:rPr>
              <a:t>MD will vary by product standard. </a:t>
            </a:r>
            <a:br>
              <a:rPr lang="en-US" dirty="0" smtClean="0">
                <a:solidFill>
                  <a:srgbClr val="1C2B59"/>
                </a:solidFill>
                <a:latin typeface="Avenir LT Std 55 Roman" charset="0"/>
                <a:ea typeface="Avenir LT Std 55 Roman" charset="0"/>
                <a:cs typeface="Avenir LT Std 55 Roman" charset="0"/>
              </a:rPr>
            </a:br>
            <a:r>
              <a:rPr lang="en-US" dirty="0" smtClean="0">
                <a:solidFill>
                  <a:srgbClr val="1C2B59"/>
                </a:solidFill>
                <a:latin typeface="Avenir LT Std 55 Roman" charset="0"/>
                <a:ea typeface="Avenir LT Std 55 Roman" charset="0"/>
                <a:cs typeface="Avenir LT Std 55 Roman" charset="0"/>
              </a:rPr>
              <a:t>Most MDs are derived from IEC 60990-1. </a:t>
            </a:r>
            <a:endParaRPr lang="en-US" dirty="0">
              <a:solidFill>
                <a:srgbClr val="1C2B59"/>
              </a:solidFill>
              <a:latin typeface="Avenir LT Std 55 Roman" charset="0"/>
              <a:ea typeface="Avenir LT Std 55 Roman" charset="0"/>
              <a:cs typeface="Avenir LT Std 55 Roman"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143000"/>
            <a:ext cx="6400800" cy="4572000"/>
          </a:xfrm>
          <a:prstGeom prst="rect">
            <a:avLst/>
          </a:prstGeom>
        </p:spPr>
      </p:pic>
    </p:spTree>
    <p:extLst>
      <p:ext uri="{BB962C8B-B14F-4D97-AF65-F5344CB8AC3E}">
        <p14:creationId xmlns:p14="http://schemas.microsoft.com/office/powerpoint/2010/main" val="3865037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700"/>
            <a:ext cx="7620000" cy="533400"/>
          </a:xfrm>
        </p:spPr>
        <p:txBody>
          <a:bodyPr>
            <a:noAutofit/>
          </a:bodyPr>
          <a:lstStyle/>
          <a:p>
            <a:r>
              <a:rPr lang="en-US" sz="3000" b="1" dirty="0" smtClean="0">
                <a:solidFill>
                  <a:srgbClr val="1C2B59"/>
                </a:solidFill>
                <a:latin typeface="Avenir LT Std 55 Roman" pitchFamily="34" charset="0"/>
              </a:rPr>
              <a:t>Enclosure Leakage </a:t>
            </a:r>
            <a:endParaRPr lang="en-US" sz="3000" b="1" dirty="0">
              <a:solidFill>
                <a:srgbClr val="1C2B59"/>
              </a:solidFill>
              <a:latin typeface="Avenir LT Std 55 Roman" pitchFamily="34" charset="0"/>
            </a:endParaRPr>
          </a:p>
        </p:txBody>
      </p:sp>
      <p:sp>
        <p:nvSpPr>
          <p:cNvPr id="5" name="TextBox 4"/>
          <p:cNvSpPr txBox="1"/>
          <p:nvPr/>
        </p:nvSpPr>
        <p:spPr>
          <a:xfrm>
            <a:off x="304800" y="5638800"/>
            <a:ext cx="8534400" cy="646331"/>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smtClean="0">
                <a:solidFill>
                  <a:srgbClr val="1C2B59"/>
                </a:solidFill>
                <a:latin typeface="Avenir LT Std 55 Roman" charset="0"/>
                <a:ea typeface="Avenir LT Std 55 Roman" charset="0"/>
                <a:cs typeface="Avenir LT Std 55 Roman" charset="0"/>
              </a:rPr>
              <a:t>MD will vary by product standard. </a:t>
            </a:r>
            <a:br>
              <a:rPr lang="en-US" dirty="0" smtClean="0">
                <a:solidFill>
                  <a:srgbClr val="1C2B59"/>
                </a:solidFill>
                <a:latin typeface="Avenir LT Std 55 Roman" charset="0"/>
                <a:ea typeface="Avenir LT Std 55 Roman" charset="0"/>
                <a:cs typeface="Avenir LT Std 55 Roman" charset="0"/>
              </a:rPr>
            </a:br>
            <a:r>
              <a:rPr lang="en-US" dirty="0" smtClean="0">
                <a:solidFill>
                  <a:srgbClr val="1C2B59"/>
                </a:solidFill>
                <a:latin typeface="Avenir LT Std 55 Roman" charset="0"/>
                <a:ea typeface="Avenir LT Std 55 Roman" charset="0"/>
                <a:cs typeface="Avenir LT Std 55 Roman" charset="0"/>
              </a:rPr>
              <a:t>Most MDs are derived from IEC 60990-1. </a:t>
            </a:r>
            <a:endParaRPr lang="en-US" dirty="0">
              <a:solidFill>
                <a:srgbClr val="1C2B59"/>
              </a:solidFill>
              <a:latin typeface="Avenir LT Std 55 Roman" charset="0"/>
              <a:ea typeface="Avenir LT Std 55 Roman" charset="0"/>
              <a:cs typeface="Avenir LT Std 55 Roman"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86394"/>
            <a:ext cx="4987834" cy="356273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6680" y="1066800"/>
            <a:ext cx="5227320" cy="3733800"/>
          </a:xfrm>
          <a:prstGeom prst="rect">
            <a:avLst/>
          </a:prstGeom>
        </p:spPr>
      </p:pic>
    </p:spTree>
    <p:extLst>
      <p:ext uri="{BB962C8B-B14F-4D97-AF65-F5344CB8AC3E}">
        <p14:creationId xmlns:p14="http://schemas.microsoft.com/office/powerpoint/2010/main" val="196799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7022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964689" cy="317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327" y="3505200"/>
            <a:ext cx="4957762" cy="278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389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4910138" cy="2809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605" y="3327552"/>
            <a:ext cx="4979719" cy="289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583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bwMode="auto">
          <a:xfrm>
            <a:off x="990600" y="609600"/>
            <a:ext cx="6417310" cy="4607299"/>
          </a:xfrm>
          <a:prstGeom prst="rect">
            <a:avLst/>
          </a:prstGeom>
          <a:noFill/>
          <a:ln w="9525">
            <a:noFill/>
            <a:miter lim="800000"/>
            <a:headEnd/>
            <a:tailEnd/>
          </a:ln>
        </p:spPr>
      </p:pic>
    </p:spTree>
    <p:extLst>
      <p:ext uri="{BB962C8B-B14F-4D97-AF65-F5344CB8AC3E}">
        <p14:creationId xmlns:p14="http://schemas.microsoft.com/office/powerpoint/2010/main" val="136094887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page32-leakage0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311400"/>
            <a:ext cx="68516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62640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4" descr="page32-normal.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825" y="2058988"/>
            <a:ext cx="68643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122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825" y="2058988"/>
            <a:ext cx="68643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5718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825" y="2058988"/>
            <a:ext cx="68643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140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825" y="2058988"/>
            <a:ext cx="68643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306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533400"/>
          </a:xfrm>
        </p:spPr>
        <p:txBody>
          <a:bodyPr>
            <a:noAutofit/>
          </a:bodyPr>
          <a:lstStyle/>
          <a:p>
            <a:r>
              <a:rPr lang="en-US" sz="3000" b="1" dirty="0">
                <a:solidFill>
                  <a:srgbClr val="1C2B59"/>
                </a:solidFill>
                <a:latin typeface="Avenir LT Std 55 Roman" pitchFamily="34" charset="0"/>
              </a:rPr>
              <a:t>By the Standards – IEC </a:t>
            </a:r>
            <a:r>
              <a:rPr lang="en-US" sz="3000" b="1" dirty="0" smtClean="0">
                <a:solidFill>
                  <a:srgbClr val="1C2B59"/>
                </a:solidFill>
                <a:latin typeface="Avenir LT Std 55 Roman" pitchFamily="34" charset="0"/>
              </a:rPr>
              <a:t>60601-1</a:t>
            </a:r>
            <a:br>
              <a:rPr lang="en-US" sz="3000" b="1" dirty="0" smtClean="0">
                <a:solidFill>
                  <a:srgbClr val="1C2B59"/>
                </a:solidFill>
                <a:latin typeface="Avenir LT Std 55 Roman" pitchFamily="34" charset="0"/>
              </a:rPr>
            </a:br>
            <a:r>
              <a:rPr lang="en-US" sz="3000" b="1" dirty="0" smtClean="0">
                <a:solidFill>
                  <a:srgbClr val="1C2B59"/>
                </a:solidFill>
                <a:latin typeface="Avenir LT Std 55 Roman" pitchFamily="34" charset="0"/>
              </a:rPr>
              <a:t>Medical </a:t>
            </a:r>
            <a:r>
              <a:rPr lang="en-US" sz="3000" b="1" dirty="0">
                <a:solidFill>
                  <a:srgbClr val="1C2B59"/>
                </a:solidFill>
                <a:latin typeface="Avenir LT Std 55 Roman" pitchFamily="34" charset="0"/>
              </a:rPr>
              <a:t>Equipment</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20800"/>
            <a:ext cx="7543800" cy="4546600"/>
          </a:xfrm>
          <a:prstGeom prst="rect">
            <a:avLst/>
          </a:prstGeom>
        </p:spPr>
      </p:pic>
    </p:spTree>
    <p:extLst>
      <p:ext uri="{BB962C8B-B14F-4D97-AF65-F5344CB8AC3E}">
        <p14:creationId xmlns:p14="http://schemas.microsoft.com/office/powerpoint/2010/main" val="1929345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20000" cy="533400"/>
          </a:xfrm>
        </p:spPr>
        <p:txBody>
          <a:bodyPr>
            <a:noAutofit/>
          </a:bodyPr>
          <a:lstStyle/>
          <a:p>
            <a:r>
              <a:rPr lang="en-US" sz="3000" b="1" dirty="0">
                <a:solidFill>
                  <a:srgbClr val="1C2B59"/>
                </a:solidFill>
                <a:latin typeface="Avenir LT Std 55 Roman" pitchFamily="34" charset="0"/>
              </a:rPr>
              <a:t>By the Standards – IEC </a:t>
            </a:r>
            <a:r>
              <a:rPr lang="en-US" sz="3000" b="1" dirty="0" smtClean="0">
                <a:solidFill>
                  <a:srgbClr val="1C2B59"/>
                </a:solidFill>
                <a:latin typeface="Avenir LT Std 55 Roman" pitchFamily="34" charset="0"/>
              </a:rPr>
              <a:t>61010-1</a:t>
            </a:r>
            <a:br>
              <a:rPr lang="en-US" sz="3000" b="1" dirty="0" smtClean="0">
                <a:solidFill>
                  <a:srgbClr val="1C2B59"/>
                </a:solidFill>
                <a:latin typeface="Avenir LT Std 55 Roman" pitchFamily="34" charset="0"/>
              </a:rPr>
            </a:br>
            <a:r>
              <a:rPr lang="en-US" sz="3000" b="1" dirty="0" smtClean="0">
                <a:solidFill>
                  <a:srgbClr val="1C2B59"/>
                </a:solidFill>
                <a:latin typeface="Avenir LT Std 55 Roman" pitchFamily="34" charset="0"/>
              </a:rPr>
              <a:t>Laboratory </a:t>
            </a:r>
            <a:r>
              <a:rPr lang="en-US" sz="3000" b="1" dirty="0">
                <a:solidFill>
                  <a:srgbClr val="1C2B59"/>
                </a:solidFill>
                <a:latin typeface="Avenir LT Std 55 Roman" pitchFamily="34" charset="0"/>
              </a:rPr>
              <a:t>Equipment</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555750"/>
            <a:ext cx="7175500" cy="1854200"/>
          </a:xfrm>
          <a:prstGeom prst="rect">
            <a:avLst/>
          </a:prstGeom>
        </p:spPr>
      </p:pic>
    </p:spTree>
    <p:extLst>
      <p:ext uri="{BB962C8B-B14F-4D97-AF65-F5344CB8AC3E}">
        <p14:creationId xmlns:p14="http://schemas.microsoft.com/office/powerpoint/2010/main" val="3769548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33400" y="533400"/>
            <a:ext cx="8759952"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1C2958"/>
                </a:solidFill>
                <a:latin typeface="Avenir LT Std 85 Heavy" charset="0"/>
                <a:ea typeface="Avenir LT Std 85 Heavy" charset="0"/>
                <a:cs typeface="Avenir LT Std 85 Heavy" charset="0"/>
              </a:defRPr>
            </a:lvl1pPr>
          </a:lstStyle>
          <a:p>
            <a:r>
              <a:rPr lang="en-US" altLang="en-US" sz="4000" dirty="0" smtClean="0">
                <a:solidFill>
                  <a:srgbClr val="1C2B58"/>
                </a:solidFill>
              </a:rPr>
              <a:t>Webinar Notes </a:t>
            </a:r>
            <a:endParaRPr lang="en-US" sz="4000" dirty="0">
              <a:solidFill>
                <a:srgbClr val="1C2B58"/>
              </a:solidFill>
            </a:endParaRPr>
          </a:p>
        </p:txBody>
      </p:sp>
      <p:sp>
        <p:nvSpPr>
          <p:cNvPr id="9" name="Content Placeholder 2"/>
          <p:cNvSpPr txBox="1">
            <a:spLocks/>
          </p:cNvSpPr>
          <p:nvPr/>
        </p:nvSpPr>
        <p:spPr>
          <a:xfrm>
            <a:off x="152400" y="1420603"/>
            <a:ext cx="8229600" cy="4446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venir LT Std 55 Roman" charset="0"/>
                <a:ea typeface="Avenir LT Std 55 Roman" charset="0"/>
                <a:cs typeface="Avenir LT Std 55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venir LT Std 55 Roman" charset="0"/>
                <a:ea typeface="Avenir LT Std 55 Roman" charset="0"/>
                <a:cs typeface="Avenir LT Std 55 Roman"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venir LT Std 55 Roman" charset="0"/>
                <a:ea typeface="Avenir LT Std 55 Roman" charset="0"/>
                <a:cs typeface="Avenir LT Std 55 Roman"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venir LT Std 55 Roman" charset="0"/>
                <a:ea typeface="Avenir LT Std 55 Roman" charset="0"/>
                <a:cs typeface="Avenir LT Std 55 Roman"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venir LT Std 55 Roman" charset="0"/>
                <a:ea typeface="Avenir LT Std 55 Roman" charset="0"/>
                <a:cs typeface="Avenir LT Std 55 Roma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65138" lvl="1" indent="0">
              <a:lnSpc>
                <a:spcPct val="100000"/>
              </a:lnSpc>
              <a:buNone/>
            </a:pPr>
            <a:r>
              <a:rPr lang="en-US" altLang="en-US" sz="2000" dirty="0">
                <a:solidFill>
                  <a:srgbClr val="000000"/>
                </a:solidFill>
                <a:latin typeface="Avenir Medium" charset="0"/>
                <a:ea typeface="Avenir Medium" charset="0"/>
                <a:cs typeface="Avenir Medium" charset="0"/>
              </a:rPr>
              <a:t>Please use the Q &amp; A utility to ask us any questions concerning</a:t>
            </a:r>
          </a:p>
          <a:p>
            <a:pPr marL="465138" lvl="1" indent="0">
              <a:lnSpc>
                <a:spcPct val="100000"/>
              </a:lnSpc>
              <a:buNone/>
            </a:pPr>
            <a:r>
              <a:rPr lang="en-US" altLang="en-US" sz="2000" dirty="0">
                <a:solidFill>
                  <a:srgbClr val="000000"/>
                </a:solidFill>
                <a:latin typeface="Avenir Medium" charset="0"/>
                <a:ea typeface="Avenir Medium" charset="0"/>
                <a:cs typeface="Avenir Medium" charset="0"/>
              </a:rPr>
              <a:t>the material being presented.</a:t>
            </a:r>
          </a:p>
          <a:p>
            <a:pPr marL="465138" lvl="1" indent="0">
              <a:lnSpc>
                <a:spcPct val="80000"/>
              </a:lnSpc>
              <a:buNone/>
            </a:pPr>
            <a:endParaRPr lang="en-US" altLang="en-US" sz="2000" dirty="0">
              <a:solidFill>
                <a:srgbClr val="000000"/>
              </a:solidFill>
              <a:latin typeface="Avenir LT Std 35 Light" charset="0"/>
              <a:ea typeface="Avenir LT Std 35 Light" charset="0"/>
              <a:cs typeface="Avenir LT Std 35 Light" charset="0"/>
            </a:endParaRPr>
          </a:p>
          <a:p>
            <a:pPr marL="465138" lvl="1" indent="0">
              <a:lnSpc>
                <a:spcPct val="80000"/>
              </a:lnSpc>
              <a:buNone/>
            </a:pPr>
            <a:endParaRPr lang="en-US" altLang="en-US" sz="2000" dirty="0">
              <a:solidFill>
                <a:srgbClr val="000000"/>
              </a:solidFill>
              <a:latin typeface="Avenir LT Std 35 Light" charset="0"/>
              <a:ea typeface="Avenir LT Std 35 Light" charset="0"/>
              <a:cs typeface="Avenir LT Std 35 Light" charset="0"/>
            </a:endParaRPr>
          </a:p>
          <a:p>
            <a:pPr marL="465138" lvl="1" indent="0">
              <a:lnSpc>
                <a:spcPct val="100000"/>
              </a:lnSpc>
              <a:buNone/>
            </a:pPr>
            <a:r>
              <a:rPr lang="en-US" altLang="en-US" sz="2000" dirty="0">
                <a:solidFill>
                  <a:srgbClr val="000000"/>
                </a:solidFill>
                <a:latin typeface="Avenir Medium" charset="0"/>
                <a:ea typeface="Avenir Medium" charset="0"/>
                <a:cs typeface="Avenir Medium" charset="0"/>
              </a:rPr>
              <a:t>Please contact Brittany </a:t>
            </a:r>
            <a:r>
              <a:rPr lang="en-US" altLang="en-US" sz="2000" dirty="0" err="1">
                <a:solidFill>
                  <a:srgbClr val="000000"/>
                </a:solidFill>
                <a:latin typeface="Avenir Medium" charset="0"/>
                <a:ea typeface="Avenir Medium" charset="0"/>
                <a:cs typeface="Avenir Medium" charset="0"/>
              </a:rPr>
              <a:t>Socha</a:t>
            </a:r>
            <a:r>
              <a:rPr lang="en-US" altLang="en-US" sz="2000" dirty="0">
                <a:solidFill>
                  <a:srgbClr val="000000"/>
                </a:solidFill>
                <a:latin typeface="Avenir Medium" charset="0"/>
                <a:ea typeface="Avenir Medium" charset="0"/>
                <a:cs typeface="Avenir Medium" charset="0"/>
              </a:rPr>
              <a:t>- chat line or email </a:t>
            </a:r>
            <a:r>
              <a:rPr lang="en-US" altLang="en-US" sz="2000" dirty="0">
                <a:solidFill>
                  <a:srgbClr val="000000"/>
                </a:solidFill>
                <a:latin typeface="Avenir Medium" charset="0"/>
                <a:ea typeface="Avenir Medium" charset="0"/>
                <a:cs typeface="Avenir Medium" charset="0"/>
                <a:hlinkClick r:id="rId2"/>
              </a:rPr>
              <a:t>brittany.socha@arisafety.com</a:t>
            </a:r>
            <a:r>
              <a:rPr lang="en-US" altLang="en-US" sz="2000" dirty="0">
                <a:solidFill>
                  <a:srgbClr val="000000"/>
                </a:solidFill>
                <a:latin typeface="Avenir Medium" charset="0"/>
                <a:ea typeface="Avenir Medium" charset="0"/>
                <a:cs typeface="Avenir Medium" charset="0"/>
              </a:rPr>
              <a:t> if you would like a copy of the presentation.</a:t>
            </a:r>
          </a:p>
          <a:p>
            <a:pPr marL="0" indent="0">
              <a:lnSpc>
                <a:spcPct val="110000"/>
              </a:lnSpc>
              <a:buFont typeface="Arial"/>
              <a:buNone/>
            </a:pPr>
            <a:endParaRPr lang="en-US" dirty="0">
              <a:latin typeface="Avenir LT Std 35 Light" charset="0"/>
              <a:ea typeface="Avenir LT Std 35 Light" charset="0"/>
              <a:cs typeface="Avenir LT Std 35 Light" charset="0"/>
            </a:endParaRPr>
          </a:p>
        </p:txBody>
      </p:sp>
    </p:spTree>
    <p:extLst>
      <p:ext uri="{BB962C8B-B14F-4D97-AF65-F5344CB8AC3E}">
        <p14:creationId xmlns:p14="http://schemas.microsoft.com/office/powerpoint/2010/main" val="34744451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620000" cy="533400"/>
          </a:xfrm>
        </p:spPr>
        <p:txBody>
          <a:bodyPr>
            <a:noAutofit/>
          </a:bodyPr>
          <a:lstStyle/>
          <a:p>
            <a:r>
              <a:rPr lang="en-US" sz="3000" b="1" dirty="0">
                <a:solidFill>
                  <a:srgbClr val="1C2B59"/>
                </a:solidFill>
                <a:latin typeface="Avenir LT Std 55 Roman" pitchFamily="34" charset="0"/>
              </a:rPr>
              <a:t>By the Standards – IEC </a:t>
            </a:r>
            <a:r>
              <a:rPr lang="en-US" sz="3000" b="1" dirty="0" smtClean="0">
                <a:solidFill>
                  <a:srgbClr val="1C2B59"/>
                </a:solidFill>
                <a:latin typeface="Avenir LT Std 55 Roman" pitchFamily="34" charset="0"/>
              </a:rPr>
              <a:t>60950</a:t>
            </a:r>
            <a:br>
              <a:rPr lang="en-US" sz="3000" b="1" dirty="0" smtClean="0">
                <a:solidFill>
                  <a:srgbClr val="1C2B59"/>
                </a:solidFill>
                <a:latin typeface="Avenir LT Std 55 Roman" pitchFamily="34" charset="0"/>
              </a:rPr>
            </a:br>
            <a:r>
              <a:rPr lang="en-US" sz="3000" b="1" dirty="0" smtClean="0">
                <a:solidFill>
                  <a:srgbClr val="1C2B59"/>
                </a:solidFill>
                <a:latin typeface="Avenir LT Std 55 Roman" pitchFamily="34" charset="0"/>
              </a:rPr>
              <a:t>IT </a:t>
            </a:r>
            <a:r>
              <a:rPr lang="en-US" sz="3000" b="1" dirty="0">
                <a:solidFill>
                  <a:srgbClr val="1C2B59"/>
                </a:solidFill>
                <a:latin typeface="Avenir LT Std 55 Roman" pitchFamily="34" charset="0"/>
              </a:rPr>
              <a:t>Equipment</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11" y="1600200"/>
            <a:ext cx="8621768" cy="2516038"/>
          </a:xfrm>
          <a:prstGeom prst="rect">
            <a:avLst/>
          </a:prstGeom>
        </p:spPr>
      </p:pic>
    </p:spTree>
    <p:extLst>
      <p:ext uri="{BB962C8B-B14F-4D97-AF65-F5344CB8AC3E}">
        <p14:creationId xmlns:p14="http://schemas.microsoft.com/office/powerpoint/2010/main" val="3769548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30238" y="1952625"/>
            <a:ext cx="7886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lgn="ctr">
              <a:spcBef>
                <a:spcPct val="0"/>
              </a:spcBef>
              <a:buFontTx/>
              <a:buNone/>
            </a:pPr>
            <a:r>
              <a:rPr lang="en-US" altLang="en-US" sz="8000" b="1" dirty="0">
                <a:solidFill>
                  <a:srgbClr val="88D6F4"/>
                </a:solidFill>
                <a:latin typeface="Avenir Heavy" charset="0"/>
                <a:ea typeface="Avenir Heavy" charset="0"/>
                <a:cs typeface="Avenir Heavy" charset="0"/>
              </a:rPr>
              <a:t>Poll </a:t>
            </a:r>
            <a:r>
              <a:rPr lang="en-US" altLang="en-US" sz="8000" b="1" dirty="0" smtClean="0">
                <a:solidFill>
                  <a:srgbClr val="88D6F4"/>
                </a:solidFill>
                <a:latin typeface="Avenir Heavy" charset="0"/>
                <a:ea typeface="Avenir Heavy" charset="0"/>
                <a:cs typeface="Avenir Heavy" charset="0"/>
              </a:rPr>
              <a:t>Question 2</a:t>
            </a:r>
            <a:endParaRPr lang="en-US" altLang="en-US" sz="8000" b="1" dirty="0">
              <a:solidFill>
                <a:srgbClr val="88D6F4"/>
              </a:solidFill>
              <a:latin typeface="Avenir Heavy" charset="0"/>
              <a:ea typeface="Avenir Heavy" charset="0"/>
              <a:cs typeface="Avenir Heavy" charset="0"/>
            </a:endParaRPr>
          </a:p>
        </p:txBody>
      </p:sp>
      <p:sp>
        <p:nvSpPr>
          <p:cNvPr id="5" name="Content Placeholder 9"/>
          <p:cNvSpPr txBox="1">
            <a:spLocks/>
          </p:cNvSpPr>
          <p:nvPr/>
        </p:nvSpPr>
        <p:spPr>
          <a:xfrm>
            <a:off x="628650" y="3238499"/>
            <a:ext cx="7739063" cy="981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endParaRPr lang="en-US" altLang="en-US" sz="2800" dirty="0">
              <a:latin typeface="Avenir LT Std 35 Light" charset="0"/>
              <a:ea typeface="Avenir LT Std 35 Light" charset="0"/>
              <a:cs typeface="Avenir LT Std 35 Light" charset="0"/>
            </a:endParaRPr>
          </a:p>
        </p:txBody>
      </p:sp>
    </p:spTree>
    <p:extLst>
      <p:ext uri="{BB962C8B-B14F-4D97-AF65-F5344CB8AC3E}">
        <p14:creationId xmlns:p14="http://schemas.microsoft.com/office/powerpoint/2010/main" val="3401846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90600" y="1295400"/>
            <a:ext cx="7070313" cy="3819355"/>
          </a:xfrm>
          <a:prstGeom prst="rect">
            <a:avLst/>
          </a:prstGeom>
        </p:spPr>
      </p:pic>
    </p:spTree>
    <p:extLst>
      <p:ext uri="{BB962C8B-B14F-4D97-AF65-F5344CB8AC3E}">
        <p14:creationId xmlns:p14="http://schemas.microsoft.com/office/powerpoint/2010/main" val="818118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
        <p:nvSpPr>
          <p:cNvPr id="14" name="Title 1"/>
          <p:cNvSpPr txBox="1">
            <a:spLocks/>
          </p:cNvSpPr>
          <p:nvPr/>
        </p:nvSpPr>
        <p:spPr>
          <a:xfrm>
            <a:off x="228600" y="228600"/>
            <a:ext cx="8759952" cy="685800"/>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Avenir Medium" charset="0"/>
                <a:ea typeface="Avenir Medium" charset="0"/>
                <a:cs typeface="Avenir Medium" charset="0"/>
              </a:defRPr>
            </a:lvl1pPr>
          </a:lstStyle>
          <a:p>
            <a:pPr algn="l"/>
            <a:r>
              <a:rPr lang="en-US" altLang="en-US" sz="4000" b="1" dirty="0" smtClean="0">
                <a:solidFill>
                  <a:schemeClr val="bg1"/>
                </a:solidFill>
                <a:latin typeface="Avenir LT Std 85 Heavy" charset="0"/>
                <a:ea typeface="Avenir LT Std 85 Heavy" charset="0"/>
                <a:cs typeface="Avenir LT Std 85 Heavy" charset="0"/>
              </a:rPr>
              <a:t>Contact Us</a:t>
            </a:r>
            <a:endParaRPr lang="en-US" sz="4000" b="1" dirty="0">
              <a:solidFill>
                <a:schemeClr val="bg1"/>
              </a:solidFill>
              <a:latin typeface="Avenir LT Std 85 Heavy" charset="0"/>
              <a:ea typeface="Avenir LT Std 85 Heavy" charset="0"/>
              <a:cs typeface="Avenir LT Std 85 Heavy" charset="0"/>
            </a:endParaRPr>
          </a:p>
        </p:txBody>
      </p:sp>
      <p:sp>
        <p:nvSpPr>
          <p:cNvPr id="15" name="TextBox 14"/>
          <p:cNvSpPr txBox="1"/>
          <p:nvPr/>
        </p:nvSpPr>
        <p:spPr>
          <a:xfrm>
            <a:off x="228600" y="937535"/>
            <a:ext cx="8661400" cy="1200329"/>
          </a:xfrm>
          <a:prstGeom prst="rect">
            <a:avLst/>
          </a:prstGeom>
          <a:noFill/>
        </p:spPr>
        <p:txBody>
          <a:bodyPr wrap="square" rtlCol="0">
            <a:spAutoFit/>
          </a:bodyPr>
          <a:lstStyle/>
          <a:p>
            <a:r>
              <a:rPr lang="en-US" dirty="0">
                <a:solidFill>
                  <a:schemeClr val="bg1"/>
                </a:solidFill>
                <a:latin typeface="Avenir Roman" charset="0"/>
                <a:ea typeface="Avenir Roman" charset="0"/>
                <a:cs typeface="Avenir Roman" charset="0"/>
              </a:rPr>
              <a:t>If you would like a copy of this presentation please email Brittany </a:t>
            </a:r>
            <a:r>
              <a:rPr lang="en-US" dirty="0" err="1">
                <a:solidFill>
                  <a:schemeClr val="bg1"/>
                </a:solidFill>
                <a:latin typeface="Avenir Roman" charset="0"/>
                <a:ea typeface="Avenir Roman" charset="0"/>
                <a:cs typeface="Avenir Roman" charset="0"/>
              </a:rPr>
              <a:t>Socha</a:t>
            </a:r>
            <a:r>
              <a:rPr lang="en-US" dirty="0">
                <a:solidFill>
                  <a:schemeClr val="bg1"/>
                </a:solidFill>
                <a:latin typeface="Avenir Roman" charset="0"/>
                <a:ea typeface="Avenir Roman" charset="0"/>
                <a:cs typeface="Avenir Roman" charset="0"/>
              </a:rPr>
              <a:t> at </a:t>
            </a:r>
            <a:r>
              <a:rPr lang="en-US" b="1" dirty="0" err="1">
                <a:solidFill>
                  <a:srgbClr val="87D6F4"/>
                </a:solidFill>
                <a:latin typeface="Avenir Heavy" charset="0"/>
                <a:ea typeface="Avenir Heavy" charset="0"/>
                <a:cs typeface="Avenir Heavy" charset="0"/>
              </a:rPr>
              <a:t>brittany.socha@arisafety.com</a:t>
            </a:r>
            <a:endParaRPr lang="en-US" b="1" dirty="0">
              <a:solidFill>
                <a:srgbClr val="87D6F4"/>
              </a:solidFill>
              <a:latin typeface="Avenir Heavy" charset="0"/>
              <a:ea typeface="Avenir Heavy" charset="0"/>
              <a:cs typeface="Avenir Heavy" charset="0"/>
            </a:endParaRPr>
          </a:p>
          <a:p>
            <a:endParaRPr lang="en-US" b="1" dirty="0">
              <a:solidFill>
                <a:schemeClr val="bg1"/>
              </a:solidFill>
              <a:latin typeface="Avenir Heavy" charset="0"/>
              <a:ea typeface="Avenir Heavy" charset="0"/>
              <a:cs typeface="Avenir Heavy" charset="0"/>
            </a:endParaRPr>
          </a:p>
          <a:p>
            <a:r>
              <a:rPr lang="en-US" dirty="0">
                <a:solidFill>
                  <a:schemeClr val="bg1"/>
                </a:solidFill>
                <a:latin typeface="Avenir Roman" charset="0"/>
                <a:ea typeface="Avenir Roman" charset="0"/>
                <a:cs typeface="Avenir Roman" charset="0"/>
              </a:rPr>
              <a:t>Check out our website for more information </a:t>
            </a:r>
            <a:r>
              <a:rPr lang="en-US" b="1" dirty="0" err="1">
                <a:solidFill>
                  <a:srgbClr val="87D6F4"/>
                </a:solidFill>
                <a:latin typeface="Avenir Heavy" charset="0"/>
                <a:ea typeface="Avenir Heavy" charset="0"/>
                <a:cs typeface="Avenir Heavy" charset="0"/>
              </a:rPr>
              <a:t>arisafety.com</a:t>
            </a:r>
            <a:endParaRPr lang="en-US" b="1" dirty="0">
              <a:solidFill>
                <a:srgbClr val="87D6F4"/>
              </a:solidFill>
              <a:latin typeface="Avenir Heavy" charset="0"/>
              <a:ea typeface="Avenir Heavy" charset="0"/>
              <a:cs typeface="Avenir Heavy" charset="0"/>
            </a:endParaRPr>
          </a:p>
        </p:txBody>
      </p:sp>
    </p:spTree>
    <p:extLst>
      <p:ext uri="{BB962C8B-B14F-4D97-AF65-F5344CB8AC3E}">
        <p14:creationId xmlns:p14="http://schemas.microsoft.com/office/powerpoint/2010/main" val="1227469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609600" y="1295400"/>
            <a:ext cx="7886700" cy="172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charset="0"/>
              <a:buChar char="•"/>
              <a:defRPr sz="2100">
                <a:solidFill>
                  <a:schemeClr val="tx1"/>
                </a:solidFill>
                <a:latin typeface="Avenir Light" charset="0"/>
                <a:ea typeface="Avenir Light" charset="0"/>
                <a:cs typeface="Avenir Light" charset="0"/>
              </a:defRPr>
            </a:lvl1pPr>
            <a:lvl2pPr marL="514350" indent="-171450" defTabSz="685800">
              <a:lnSpc>
                <a:spcPct val="90000"/>
              </a:lnSpc>
              <a:spcBef>
                <a:spcPts val="375"/>
              </a:spcBef>
              <a:buFont typeface="Arial" charset="0"/>
              <a:buChar char="•"/>
              <a:defRPr>
                <a:solidFill>
                  <a:schemeClr val="tx1"/>
                </a:solidFill>
                <a:latin typeface="Avenir Light" charset="0"/>
                <a:ea typeface="Avenir Light" charset="0"/>
                <a:cs typeface="Avenir Light" charset="0"/>
              </a:defRPr>
            </a:lvl2pPr>
            <a:lvl3pPr marL="857250" indent="-171450" defTabSz="685800">
              <a:lnSpc>
                <a:spcPct val="90000"/>
              </a:lnSpc>
              <a:spcBef>
                <a:spcPts val="375"/>
              </a:spcBef>
              <a:buFont typeface="Arial" charset="0"/>
              <a:buChar char="•"/>
              <a:defRPr sz="1500">
                <a:solidFill>
                  <a:schemeClr val="tx1"/>
                </a:solidFill>
                <a:latin typeface="Avenir Light" charset="0"/>
                <a:ea typeface="Avenir Light" charset="0"/>
                <a:cs typeface="Avenir Light" charset="0"/>
              </a:defRPr>
            </a:lvl3pPr>
            <a:lvl4pPr marL="12001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4pPr>
            <a:lvl5pPr marL="1543050" indent="-171450" defTabSz="685800">
              <a:lnSpc>
                <a:spcPct val="90000"/>
              </a:lnSpc>
              <a:spcBef>
                <a:spcPts val="375"/>
              </a:spcBef>
              <a:buFont typeface="Arial" charset="0"/>
              <a:buChar char="•"/>
              <a:defRPr sz="1300">
                <a:solidFill>
                  <a:schemeClr val="tx1"/>
                </a:solidFill>
                <a:latin typeface="Avenir Light" charset="0"/>
                <a:ea typeface="Avenir Light" charset="0"/>
                <a:cs typeface="Avenir Light"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Avenir Light" charset="0"/>
                <a:ea typeface="Avenir Light" charset="0"/>
                <a:cs typeface="Avenir Light" charset="0"/>
              </a:defRPr>
            </a:lvl9pPr>
          </a:lstStyle>
          <a:p>
            <a:pPr algn="ctr">
              <a:spcBef>
                <a:spcPct val="0"/>
              </a:spcBef>
              <a:buFontTx/>
              <a:buNone/>
            </a:pPr>
            <a:r>
              <a:rPr lang="en-US" altLang="en-US" sz="6000" b="1" dirty="0" smtClean="0">
                <a:solidFill>
                  <a:srgbClr val="1C2B59"/>
                </a:solidFill>
                <a:latin typeface="Avenir Heavy" charset="0"/>
                <a:ea typeface="Avenir Heavy" charset="0"/>
                <a:cs typeface="Avenir Heavy" charset="0"/>
              </a:rPr>
              <a:t>JOIN US FOR OUR</a:t>
            </a:r>
            <a:br>
              <a:rPr lang="en-US" altLang="en-US" sz="6000" b="1" dirty="0" smtClean="0">
                <a:solidFill>
                  <a:srgbClr val="1C2B59"/>
                </a:solidFill>
                <a:latin typeface="Avenir Heavy" charset="0"/>
                <a:ea typeface="Avenir Heavy" charset="0"/>
                <a:cs typeface="Avenir Heavy" charset="0"/>
              </a:rPr>
            </a:br>
            <a:r>
              <a:rPr lang="en-US" altLang="en-US" sz="6000" b="1" dirty="0" smtClean="0">
                <a:solidFill>
                  <a:srgbClr val="1C2B59"/>
                </a:solidFill>
                <a:latin typeface="Avenir Heavy" charset="0"/>
                <a:ea typeface="Avenir Heavy" charset="0"/>
                <a:cs typeface="Avenir Heavy" charset="0"/>
              </a:rPr>
              <a:t>NEXT WEBINAR</a:t>
            </a:r>
            <a:endParaRPr lang="en-US" altLang="en-US" sz="6000" b="1" dirty="0">
              <a:solidFill>
                <a:srgbClr val="1C2B59"/>
              </a:solidFill>
              <a:latin typeface="Avenir Heavy" charset="0"/>
              <a:ea typeface="Avenir Heavy" charset="0"/>
              <a:cs typeface="Avenir Heavy" charset="0"/>
            </a:endParaRPr>
          </a:p>
        </p:txBody>
      </p:sp>
      <p:sp>
        <p:nvSpPr>
          <p:cNvPr id="15" name="Content Placeholder 9"/>
          <p:cNvSpPr>
            <a:spLocks noGrp="1"/>
          </p:cNvSpPr>
          <p:nvPr>
            <p:ph idx="1"/>
          </p:nvPr>
        </p:nvSpPr>
        <p:spPr>
          <a:xfrm>
            <a:off x="608012" y="3276601"/>
            <a:ext cx="7886700" cy="2362199"/>
          </a:xfrm>
        </p:spPr>
        <p:txBody>
          <a:bodyPr>
            <a:noAutofit/>
          </a:bodyPr>
          <a:lstStyle/>
          <a:p>
            <a:pPr marL="0" indent="0" algn="ctr">
              <a:buNone/>
            </a:pPr>
            <a:r>
              <a:rPr lang="en-US" sz="2400" b="1" dirty="0" smtClean="0">
                <a:latin typeface="Avenir LT Std 55 Roman" charset="0"/>
                <a:ea typeface="Avenir LT Std 55 Roman" charset="0"/>
                <a:cs typeface="Avenir LT Std 55 Roman" charset="0"/>
              </a:rPr>
              <a:t>Wednesday</a:t>
            </a:r>
            <a:r>
              <a:rPr lang="en-US" sz="2400" b="1" dirty="0">
                <a:latin typeface="Avenir LT Std 55 Roman" charset="0"/>
                <a:ea typeface="Avenir LT Std 55 Roman" charset="0"/>
                <a:cs typeface="Avenir LT Std 55 Roman" charset="0"/>
              </a:rPr>
              <a:t>, </a:t>
            </a:r>
            <a:r>
              <a:rPr lang="en-US" sz="2400" b="1" dirty="0" smtClean="0">
                <a:latin typeface="Avenir LT Std 55 Roman" charset="0"/>
                <a:ea typeface="Avenir LT Std 55 Roman" charset="0"/>
                <a:cs typeface="Avenir LT Std 55 Roman" charset="0"/>
              </a:rPr>
              <a:t>October 11 10AM CT (GMT – 6:00)</a:t>
            </a:r>
            <a:br>
              <a:rPr lang="en-US" sz="2400" b="1" dirty="0" smtClean="0">
                <a:latin typeface="Avenir LT Std 55 Roman" charset="0"/>
                <a:ea typeface="Avenir LT Std 55 Roman" charset="0"/>
                <a:cs typeface="Avenir LT Std 55 Roman" charset="0"/>
              </a:rPr>
            </a:br>
            <a:r>
              <a:rPr lang="en-US" sz="2400" b="1" dirty="0" smtClean="0">
                <a:latin typeface="Avenir LT Std 55 Roman" charset="0"/>
                <a:ea typeface="Avenir LT Std 55 Roman" charset="0"/>
                <a:cs typeface="Avenir LT Std 55 Roman" charset="0"/>
              </a:rPr>
              <a:t/>
            </a:r>
            <a:br>
              <a:rPr lang="en-US" sz="2400" b="1" dirty="0" smtClean="0">
                <a:latin typeface="Avenir LT Std 55 Roman" charset="0"/>
                <a:ea typeface="Avenir LT Std 55 Roman" charset="0"/>
                <a:cs typeface="Avenir LT Std 55 Roman" charset="0"/>
              </a:rPr>
            </a:br>
            <a:r>
              <a:rPr lang="en-US" sz="3000" b="1" dirty="0" smtClean="0">
                <a:latin typeface="Avenir LT Std 55 Roman" charset="0"/>
                <a:ea typeface="Avenir LT Std 55 Roman" charset="0"/>
                <a:cs typeface="Avenir LT Std 55 Roman" charset="0"/>
              </a:rPr>
              <a:t>Leakage Current Testing -102</a:t>
            </a:r>
            <a:r>
              <a:rPr lang="en-US" sz="2400" dirty="0">
                <a:latin typeface="Avenir LT Std 55 Roman" charset="0"/>
                <a:ea typeface="Avenir LT Std 55 Roman" charset="0"/>
                <a:cs typeface="Avenir LT Std 55 Roman" charset="0"/>
              </a:rPr>
              <a:t/>
            </a:r>
            <a:br>
              <a:rPr lang="en-US" sz="2400" dirty="0">
                <a:latin typeface="Avenir LT Std 55 Roman" charset="0"/>
                <a:ea typeface="Avenir LT Std 55 Roman" charset="0"/>
                <a:cs typeface="Avenir LT Std 55 Roman" charset="0"/>
              </a:rPr>
            </a:br>
            <a:endParaRPr lang="en-US" sz="2400" dirty="0">
              <a:latin typeface="Avenir LT Std 55 Roman" charset="0"/>
              <a:ea typeface="Avenir LT Std 55 Roman" charset="0"/>
              <a:cs typeface="Avenir LT Std 55 Roman" charset="0"/>
            </a:endParaRPr>
          </a:p>
          <a:p>
            <a:pPr marL="0" indent="0" algn="ctr">
              <a:buNone/>
            </a:pPr>
            <a:r>
              <a:rPr lang="en-US" sz="1800" i="1" dirty="0">
                <a:latin typeface="Avenir LT Std 55 Roman" charset="0"/>
                <a:ea typeface="Avenir LT Std 55 Roman" charset="0"/>
                <a:cs typeface="Avenir LT Std 55 Roman" charset="0"/>
              </a:rPr>
              <a:t>Click the link in chat </a:t>
            </a:r>
            <a:r>
              <a:rPr lang="en-US" sz="1800" i="1" dirty="0" smtClean="0">
                <a:latin typeface="Avenir LT Std 55 Roman" charset="0"/>
                <a:ea typeface="Avenir LT Std 55 Roman" charset="0"/>
                <a:cs typeface="Avenir LT Std 55 Roman" charset="0"/>
              </a:rPr>
              <a:t>box to learn more</a:t>
            </a:r>
            <a:endParaRPr lang="en-US" sz="1800" i="1" dirty="0">
              <a:latin typeface="Avenir LT Std 55 Roman" charset="0"/>
              <a:ea typeface="Avenir LT Std 55 Roman" charset="0"/>
              <a:cs typeface="Avenir LT Std 55 Roman" charset="0"/>
            </a:endParaRPr>
          </a:p>
        </p:txBody>
      </p:sp>
    </p:spTree>
    <p:extLst>
      <p:ext uri="{BB962C8B-B14F-4D97-AF65-F5344CB8AC3E}">
        <p14:creationId xmlns:p14="http://schemas.microsoft.com/office/powerpoint/2010/main" val="4163537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2611"/>
            <a:ext cx="7620000" cy="533400"/>
          </a:xfrm>
        </p:spPr>
        <p:txBody>
          <a:bodyPr>
            <a:noAutofit/>
          </a:bodyPr>
          <a:lstStyle/>
          <a:p>
            <a:r>
              <a:rPr lang="en-US" sz="2800" b="1" dirty="0" smtClean="0">
                <a:solidFill>
                  <a:srgbClr val="1C2B59"/>
                </a:solidFill>
                <a:latin typeface="Avenir LT Std 55 Roman" pitchFamily="34" charset="0"/>
              </a:rPr>
              <a:t>Leakage </a:t>
            </a:r>
            <a:r>
              <a:rPr lang="en-US" sz="2800" b="1" dirty="0">
                <a:solidFill>
                  <a:srgbClr val="1C2B59"/>
                </a:solidFill>
                <a:latin typeface="Avenir LT Std 55 Roman" pitchFamily="34" charset="0"/>
              </a:rPr>
              <a:t>Current Testing 101 – Introduction</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graphicFrame>
        <p:nvGraphicFramePr>
          <p:cNvPr id="4" name="Diagram 3"/>
          <p:cNvGraphicFramePr/>
          <p:nvPr>
            <p:extLst>
              <p:ext uri="{D42A27DB-BD31-4B8C-83A1-F6EECF244321}">
                <p14:modId xmlns:p14="http://schemas.microsoft.com/office/powerpoint/2010/main" val="675669518"/>
              </p:ext>
            </p:extLst>
          </p:nvPr>
        </p:nvGraphicFramePr>
        <p:xfrm>
          <a:off x="152400" y="914400"/>
          <a:ext cx="86868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93451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620000" cy="533400"/>
          </a:xfrm>
        </p:spPr>
        <p:txBody>
          <a:bodyPr>
            <a:noAutofit/>
          </a:bodyPr>
          <a:lstStyle/>
          <a:p>
            <a:r>
              <a:rPr lang="en-US" sz="3000" b="1" dirty="0">
                <a:solidFill>
                  <a:srgbClr val="1C2B59"/>
                </a:solidFill>
                <a:latin typeface="Avenir LT Std 55 Roman" pitchFamily="34" charset="0"/>
              </a:rPr>
              <a:t>Potential Shock Hazards</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32891" y="814402"/>
            <a:ext cx="5986130" cy="4490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94647" y="4724400"/>
            <a:ext cx="3124200" cy="646331"/>
          </a:xfrm>
          <a:prstGeom prst="rect">
            <a:avLst/>
          </a:prstGeom>
          <a:noFill/>
        </p:spPr>
        <p:txBody>
          <a:bodyPr wrap="square" rtlCol="0">
            <a:spAutoFit/>
          </a:bodyPr>
          <a:lstStyle/>
          <a:p>
            <a:pPr algn="ctr"/>
            <a:r>
              <a:rPr lang="en-US" dirty="0" smtClean="0">
                <a:latin typeface="Avenir Book" charset="0"/>
                <a:ea typeface="Avenir Book" charset="0"/>
                <a:cs typeface="Avenir Book" charset="0"/>
              </a:rPr>
              <a:t>Contact made from circuit point to ground</a:t>
            </a:r>
            <a:endParaRPr lang="en-US" dirty="0">
              <a:latin typeface="Avenir Book" charset="0"/>
              <a:ea typeface="Avenir Book" charset="0"/>
              <a:cs typeface="Avenir Book" charset="0"/>
            </a:endParaRPr>
          </a:p>
        </p:txBody>
      </p:sp>
      <p:sp>
        <p:nvSpPr>
          <p:cNvPr id="9" name="TextBox 8"/>
          <p:cNvSpPr txBox="1"/>
          <p:nvPr/>
        </p:nvSpPr>
        <p:spPr>
          <a:xfrm>
            <a:off x="5029200" y="4756484"/>
            <a:ext cx="3124200" cy="646331"/>
          </a:xfrm>
          <a:prstGeom prst="rect">
            <a:avLst/>
          </a:prstGeom>
          <a:noFill/>
        </p:spPr>
        <p:txBody>
          <a:bodyPr wrap="square" rtlCol="0">
            <a:spAutoFit/>
          </a:bodyPr>
          <a:lstStyle/>
          <a:p>
            <a:pPr algn="ctr"/>
            <a:r>
              <a:rPr lang="en-US" dirty="0" smtClean="0">
                <a:latin typeface="Avenir Book" charset="0"/>
                <a:ea typeface="Avenir Book" charset="0"/>
                <a:cs typeface="Avenir Book" charset="0"/>
              </a:rPr>
              <a:t>Contact made between two points of a circuit</a:t>
            </a:r>
            <a:endParaRPr lang="en-US" dirty="0">
              <a:latin typeface="Avenir Book" charset="0"/>
              <a:ea typeface="Avenir Book" charset="0"/>
              <a:cs typeface="Avenir Book"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5977" y="723014"/>
            <a:ext cx="6248399" cy="4686821"/>
          </a:xfrm>
          <a:prstGeom prst="rect">
            <a:avLst/>
          </a:prstGeom>
        </p:spPr>
      </p:pic>
    </p:spTree>
    <p:extLst>
      <p:ext uri="{BB962C8B-B14F-4D97-AF65-F5344CB8AC3E}">
        <p14:creationId xmlns:p14="http://schemas.microsoft.com/office/powerpoint/2010/main" val="824718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228600"/>
            <a:ext cx="7620000" cy="533400"/>
          </a:xfrm>
        </p:spPr>
        <p:txBody>
          <a:bodyPr>
            <a:noAutofit/>
          </a:bodyPr>
          <a:lstStyle/>
          <a:p>
            <a:r>
              <a:rPr lang="en-US" sz="3000" b="1" dirty="0">
                <a:solidFill>
                  <a:srgbClr val="1C2B59"/>
                </a:solidFill>
                <a:latin typeface="Avenir LT Std 55 Roman" pitchFamily="34" charset="0"/>
              </a:rPr>
              <a:t>Effects of Electrical Current </a:t>
            </a:r>
            <a:r>
              <a:rPr lang="en-US" sz="3000" b="1" dirty="0" smtClean="0">
                <a:solidFill>
                  <a:srgbClr val="1C2B59"/>
                </a:solidFill>
                <a:latin typeface="Avenir LT Std 55 Roman" pitchFamily="34" charset="0"/>
              </a:rPr>
              <a:t/>
            </a:r>
            <a:br>
              <a:rPr lang="en-US" sz="3000" b="1" dirty="0" smtClean="0">
                <a:solidFill>
                  <a:srgbClr val="1C2B59"/>
                </a:solidFill>
                <a:latin typeface="Avenir LT Std 55 Roman" pitchFamily="34" charset="0"/>
              </a:rPr>
            </a:br>
            <a:r>
              <a:rPr lang="en-US" sz="3000" b="1" dirty="0" smtClean="0">
                <a:solidFill>
                  <a:srgbClr val="1C2B59"/>
                </a:solidFill>
                <a:latin typeface="Avenir LT Std 55 Roman" pitchFamily="34" charset="0"/>
              </a:rPr>
              <a:t>on </a:t>
            </a:r>
            <a:r>
              <a:rPr lang="en-US" sz="3000" b="1" dirty="0">
                <a:solidFill>
                  <a:srgbClr val="1C2B59"/>
                </a:solidFill>
                <a:latin typeface="Avenir LT Std 55 Roman" pitchFamily="34" charset="0"/>
              </a:rPr>
              <a:t>the Human Body</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sp>
        <p:nvSpPr>
          <p:cNvPr id="5" name="TextBox 4"/>
          <p:cNvSpPr txBox="1"/>
          <p:nvPr/>
        </p:nvSpPr>
        <p:spPr>
          <a:xfrm>
            <a:off x="304800" y="4862215"/>
            <a:ext cx="8534400" cy="923330"/>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b="1" dirty="0" smtClean="0">
                <a:solidFill>
                  <a:srgbClr val="1C2B59"/>
                </a:solidFill>
                <a:latin typeface="Avenir LT Std 85 Heavy" charset="0"/>
                <a:ea typeface="Avenir LT Std 85 Heavy" charset="0"/>
                <a:cs typeface="Avenir LT Std 85 Heavy" charset="0"/>
              </a:rPr>
              <a:t>These limits can vary between people and different environments.</a:t>
            </a:r>
            <a:br>
              <a:rPr lang="en-US" b="1" dirty="0" smtClean="0">
                <a:solidFill>
                  <a:srgbClr val="1C2B59"/>
                </a:solidFill>
                <a:latin typeface="Avenir LT Std 85 Heavy" charset="0"/>
                <a:ea typeface="Avenir LT Std 85 Heavy" charset="0"/>
                <a:cs typeface="Avenir LT Std 85 Heavy" charset="0"/>
              </a:rPr>
            </a:br>
            <a:r>
              <a:rPr lang="en-US" b="1" dirty="0" smtClean="0">
                <a:solidFill>
                  <a:srgbClr val="1C2B59"/>
                </a:solidFill>
                <a:latin typeface="Avenir LT Std 85 Heavy" charset="0"/>
                <a:ea typeface="Avenir LT Std 85 Heavy" charset="0"/>
                <a:cs typeface="Avenir LT Std 85 Heavy" charset="0"/>
              </a:rPr>
              <a:t>For example, women have a slightly different threshold then men for perception and pain as the result of exposure to electric current. </a:t>
            </a:r>
            <a:endParaRPr lang="en-US" b="1" dirty="0">
              <a:solidFill>
                <a:srgbClr val="1C2B59"/>
              </a:solidFill>
              <a:latin typeface="Avenir LT Std 85 Heavy" charset="0"/>
              <a:ea typeface="Avenir LT Std 85 Heavy" charset="0"/>
              <a:cs typeface="Avenir LT Std 85 Heavy"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19200"/>
            <a:ext cx="8991600" cy="3427090"/>
          </a:xfrm>
          <a:prstGeom prst="rect">
            <a:avLst/>
          </a:prstGeom>
        </p:spPr>
      </p:pic>
    </p:spTree>
    <p:extLst>
      <p:ext uri="{BB962C8B-B14F-4D97-AF65-F5344CB8AC3E}">
        <p14:creationId xmlns:p14="http://schemas.microsoft.com/office/powerpoint/2010/main" val="2576047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3900" y="228600"/>
            <a:ext cx="7620000" cy="533400"/>
          </a:xfrm>
        </p:spPr>
        <p:txBody>
          <a:bodyPr>
            <a:noAutofit/>
          </a:bodyPr>
          <a:lstStyle/>
          <a:p>
            <a:pPr algn="l"/>
            <a:r>
              <a:rPr lang="en-US" sz="3000" b="1" dirty="0">
                <a:solidFill>
                  <a:schemeClr val="bg1"/>
                </a:solidFill>
                <a:latin typeface="Avenir LT Std 55 Roman" pitchFamily="34" charset="0"/>
              </a:rPr>
              <a:t>Human Body Resistance</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sp>
        <p:nvSpPr>
          <p:cNvPr id="7" name="TextBox 6"/>
          <p:cNvSpPr txBox="1"/>
          <p:nvPr/>
        </p:nvSpPr>
        <p:spPr>
          <a:xfrm>
            <a:off x="4876800" y="875943"/>
            <a:ext cx="4114800" cy="4801314"/>
          </a:xfrm>
          <a:prstGeom prst="rect">
            <a:avLst/>
          </a:prstGeom>
          <a:noFill/>
        </p:spPr>
        <p:txBody>
          <a:bodyPr wrap="square" rtlCol="0">
            <a:spAutoFit/>
          </a:bodyPr>
          <a:lstStyle/>
          <a:p>
            <a:pPr lvl="0"/>
            <a:r>
              <a:rPr kumimoji="1" lang="en-US" dirty="0" smtClean="0">
                <a:solidFill>
                  <a:schemeClr val="bg1"/>
                </a:solidFill>
                <a:latin typeface="Avenir LT Std 35 Light" pitchFamily="34" charset="0"/>
              </a:rPr>
              <a:t>The </a:t>
            </a:r>
            <a:r>
              <a:rPr kumimoji="1" lang="en-US" dirty="0">
                <a:solidFill>
                  <a:schemeClr val="bg1"/>
                </a:solidFill>
                <a:latin typeface="Avenir LT Std 35 Light" pitchFamily="34" charset="0"/>
              </a:rPr>
              <a:t>human body on an average has about 1000 to 1500 ohms resistance.</a:t>
            </a:r>
          </a:p>
          <a:p>
            <a:pPr lvl="0"/>
            <a:endParaRPr kumimoji="1" lang="en-US" dirty="0">
              <a:solidFill>
                <a:schemeClr val="bg1"/>
              </a:solidFill>
              <a:latin typeface="Avenir LT Std 35 Light" pitchFamily="34" charset="0"/>
            </a:endParaRPr>
          </a:p>
          <a:p>
            <a:pPr lvl="0"/>
            <a:r>
              <a:rPr kumimoji="1" lang="en-US" dirty="0">
                <a:solidFill>
                  <a:schemeClr val="bg1"/>
                </a:solidFill>
                <a:latin typeface="Avenir LT Std 35 Light" pitchFamily="34" charset="0"/>
              </a:rPr>
              <a:t>The outer layer of the skin provides the largest percentage of the body’s electrical resistance.  </a:t>
            </a:r>
          </a:p>
          <a:p>
            <a:pPr lvl="0"/>
            <a:endParaRPr lang="en-US" dirty="0">
              <a:solidFill>
                <a:schemeClr val="bg1"/>
              </a:solidFill>
              <a:latin typeface="Avenir LT Std 35 Light" pitchFamily="34" charset="0"/>
            </a:endParaRPr>
          </a:p>
          <a:p>
            <a:pPr lvl="0"/>
            <a:r>
              <a:rPr kumimoji="1" lang="en-US" dirty="0">
                <a:solidFill>
                  <a:schemeClr val="bg1"/>
                </a:solidFill>
                <a:latin typeface="Avenir LT Std 35 Light" pitchFamily="34" charset="0"/>
              </a:rPr>
              <a:t>The skin, has a breakdown voltage at which it ceases to act like a resistor and is simply “punctured” leaving only the lower resistance body tissue to impede the flow of current in the body.</a:t>
            </a:r>
          </a:p>
          <a:p>
            <a:pPr lvl="0"/>
            <a:r>
              <a:rPr kumimoji="1" lang="en-US" dirty="0">
                <a:solidFill>
                  <a:schemeClr val="bg1"/>
                </a:solidFill>
                <a:latin typeface="Avenir LT Std 35 Light" pitchFamily="34" charset="0"/>
              </a:rPr>
              <a:t>  </a:t>
            </a:r>
          </a:p>
          <a:p>
            <a:pPr lvl="0"/>
            <a:r>
              <a:rPr kumimoji="1" lang="en-US" dirty="0">
                <a:solidFill>
                  <a:schemeClr val="bg1"/>
                </a:solidFill>
                <a:latin typeface="Avenir LT Std 35 Light" pitchFamily="34" charset="0"/>
              </a:rPr>
              <a:t>The parts of the body which conduct the electricity the best are the blood vessels and nerves</a:t>
            </a:r>
            <a:r>
              <a:rPr kumimoji="1" lang="en-US" dirty="0" smtClean="0">
                <a:solidFill>
                  <a:schemeClr val="bg1"/>
                </a:solidFill>
                <a:latin typeface="Avenir LT Std 35 Light" pitchFamily="34" charset="0"/>
              </a:rPr>
              <a:t>.</a:t>
            </a:r>
            <a:endParaRPr lang="en-US" dirty="0">
              <a:solidFill>
                <a:schemeClr val="bg1"/>
              </a:solidFill>
              <a:latin typeface="Avenir LT Std 35 Light" pitchFamily="34" charset="0"/>
            </a:endParaRPr>
          </a:p>
        </p:txBody>
      </p:sp>
    </p:spTree>
    <p:extLst>
      <p:ext uri="{BB962C8B-B14F-4D97-AF65-F5344CB8AC3E}">
        <p14:creationId xmlns:p14="http://schemas.microsoft.com/office/powerpoint/2010/main" val="11011474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4953000" y="6096000"/>
            <a:ext cx="3429000" cy="369332"/>
          </a:xfrm>
          <a:prstGeom prst="rect">
            <a:avLst/>
          </a:prstGeom>
          <a:noFill/>
        </p:spPr>
        <p:txBody>
          <a:bodyPr wrap="square" rtlCol="0">
            <a:spAutoFit/>
          </a:bodyPr>
          <a:lstStyle/>
          <a:p>
            <a:r>
              <a:rPr lang="en-US" dirty="0" smtClean="0">
                <a:latin typeface="Avenir Book" charset="0"/>
                <a:ea typeface="Avenir Book" charset="0"/>
                <a:cs typeface="Avenir Book" charset="0"/>
              </a:rPr>
              <a:t>I = 120V/1,000 Ohms = 0.120A</a:t>
            </a:r>
            <a:endParaRPr lang="en-US" dirty="0">
              <a:latin typeface="Avenir Book" charset="0"/>
              <a:ea typeface="Avenir Book" charset="0"/>
              <a:cs typeface="Avenir Book" charset="0"/>
            </a:endParaRPr>
          </a:p>
        </p:txBody>
      </p:sp>
      <p:sp>
        <p:nvSpPr>
          <p:cNvPr id="7" name="TextBox 6"/>
          <p:cNvSpPr txBox="1"/>
          <p:nvPr/>
        </p:nvSpPr>
        <p:spPr>
          <a:xfrm>
            <a:off x="4419600" y="533400"/>
            <a:ext cx="4182979" cy="1569660"/>
          </a:xfrm>
          <a:prstGeom prst="rect">
            <a:avLst/>
          </a:prstGeom>
          <a:noFill/>
        </p:spPr>
        <p:txBody>
          <a:bodyPr wrap="square" rtlCol="0">
            <a:spAutoFit/>
          </a:bodyPr>
          <a:lstStyle/>
          <a:p>
            <a:r>
              <a:rPr lang="en-US" sz="2400" dirty="0" smtClean="0">
                <a:solidFill>
                  <a:schemeClr val="bg1"/>
                </a:solidFill>
                <a:latin typeface="Avenir Roman" charset="0"/>
                <a:ea typeface="Avenir Roman" charset="0"/>
                <a:cs typeface="Avenir Roman" charset="0"/>
              </a:rPr>
              <a:t>The current required to light </a:t>
            </a:r>
            <a:br>
              <a:rPr lang="en-US" sz="2400" dirty="0" smtClean="0">
                <a:solidFill>
                  <a:schemeClr val="bg1"/>
                </a:solidFill>
                <a:latin typeface="Avenir Roman" charset="0"/>
                <a:ea typeface="Avenir Roman" charset="0"/>
                <a:cs typeface="Avenir Roman" charset="0"/>
              </a:rPr>
            </a:br>
            <a:r>
              <a:rPr lang="en-US" sz="2400" dirty="0" smtClean="0">
                <a:solidFill>
                  <a:schemeClr val="bg1"/>
                </a:solidFill>
                <a:latin typeface="Avenir Roman" charset="0"/>
                <a:ea typeface="Avenir Roman" charset="0"/>
                <a:cs typeface="Avenir Roman" charset="0"/>
              </a:rPr>
              <a:t>a 7 watt, 120V lamp, passed </a:t>
            </a:r>
            <a:br>
              <a:rPr lang="en-US" sz="2400" dirty="0" smtClean="0">
                <a:solidFill>
                  <a:schemeClr val="bg1"/>
                </a:solidFill>
                <a:latin typeface="Avenir Roman" charset="0"/>
                <a:ea typeface="Avenir Roman" charset="0"/>
                <a:cs typeface="Avenir Roman" charset="0"/>
              </a:rPr>
            </a:br>
            <a:r>
              <a:rPr lang="en-US" sz="2400" dirty="0" smtClean="0">
                <a:solidFill>
                  <a:schemeClr val="bg1"/>
                </a:solidFill>
                <a:latin typeface="Avenir Roman" charset="0"/>
                <a:ea typeface="Avenir Roman" charset="0"/>
                <a:cs typeface="Avenir Roman" charset="0"/>
              </a:rPr>
              <a:t>across the chest is enough </a:t>
            </a:r>
            <a:br>
              <a:rPr lang="en-US" sz="2400" dirty="0" smtClean="0">
                <a:solidFill>
                  <a:schemeClr val="bg1"/>
                </a:solidFill>
                <a:latin typeface="Avenir Roman" charset="0"/>
                <a:ea typeface="Avenir Roman" charset="0"/>
                <a:cs typeface="Avenir Roman" charset="0"/>
              </a:rPr>
            </a:br>
            <a:r>
              <a:rPr lang="en-US" sz="2400" dirty="0" smtClean="0">
                <a:solidFill>
                  <a:schemeClr val="bg1"/>
                </a:solidFill>
                <a:latin typeface="Avenir Roman" charset="0"/>
                <a:ea typeface="Avenir Roman" charset="0"/>
                <a:cs typeface="Avenir Roman" charset="0"/>
              </a:rPr>
              <a:t>to cause fatality.</a:t>
            </a:r>
            <a:endParaRPr lang="en-US" sz="2400" dirty="0">
              <a:solidFill>
                <a:schemeClr val="bg1"/>
              </a:solidFill>
              <a:latin typeface="Avenir Roman" charset="0"/>
              <a:ea typeface="Avenir Roman" charset="0"/>
              <a:cs typeface="Avenir Roman" charset="0"/>
            </a:endParaRPr>
          </a:p>
        </p:txBody>
      </p:sp>
    </p:spTree>
    <p:extLst>
      <p:ext uri="{BB962C8B-B14F-4D97-AF65-F5344CB8AC3E}">
        <p14:creationId xmlns:p14="http://schemas.microsoft.com/office/powerpoint/2010/main" val="16108020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9932"/>
            <a:ext cx="7620000" cy="533400"/>
          </a:xfrm>
        </p:spPr>
        <p:txBody>
          <a:bodyPr>
            <a:noAutofit/>
          </a:bodyPr>
          <a:lstStyle/>
          <a:p>
            <a:r>
              <a:rPr lang="en-US" sz="3000" b="1" dirty="0">
                <a:solidFill>
                  <a:srgbClr val="1C2B59"/>
                </a:solidFill>
                <a:latin typeface="Avenir LT Std 55 Roman" pitchFamily="34" charset="0"/>
              </a:rPr>
              <a:t>Why Test?</a:t>
            </a:r>
          </a:p>
        </p:txBody>
      </p:sp>
      <p:sp>
        <p:nvSpPr>
          <p:cNvPr id="3" name="Content Placeholder 2"/>
          <p:cNvSpPr>
            <a:spLocks noGrp="1"/>
          </p:cNvSpPr>
          <p:nvPr>
            <p:ph idx="1"/>
          </p:nvPr>
        </p:nvSpPr>
        <p:spPr>
          <a:xfrm>
            <a:off x="228600" y="685800"/>
            <a:ext cx="8610600" cy="5181600"/>
          </a:xfrm>
        </p:spPr>
        <p:txBody>
          <a:bodyPr>
            <a:normAutofit/>
          </a:bodyPr>
          <a:lstStyle/>
          <a:p>
            <a:pPr marL="114300" indent="0">
              <a:buNone/>
            </a:pPr>
            <a:endParaRPr lang="en-US" sz="1600" dirty="0" smtClean="0"/>
          </a:p>
          <a:p>
            <a:pPr marL="114300" indent="0">
              <a:buNone/>
            </a:pPr>
            <a:endParaRPr lang="en-US" sz="1600" dirty="0" smtClean="0"/>
          </a:p>
        </p:txBody>
      </p:sp>
      <p:sp>
        <p:nvSpPr>
          <p:cNvPr id="5" name="TextBox 4"/>
          <p:cNvSpPr txBox="1"/>
          <p:nvPr/>
        </p:nvSpPr>
        <p:spPr>
          <a:xfrm>
            <a:off x="457200" y="3915513"/>
            <a:ext cx="7924800" cy="923330"/>
          </a:xfrm>
          <a:prstGeom prst="rect">
            <a:avLst/>
          </a:prstGeom>
          <a:no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b="1" dirty="0" smtClean="0">
                <a:solidFill>
                  <a:srgbClr val="1C2B59"/>
                </a:solidFill>
                <a:latin typeface="Avenir LT Std 85 Heavy" charset="0"/>
                <a:ea typeface="Avenir LT Std 85 Heavy" charset="0"/>
                <a:cs typeface="Avenir LT Std 85 Heavy" charset="0"/>
              </a:rPr>
              <a:t>The bottom line is that if you want to get your product to market and it can pose an electrical hazard, it has to be tested per various standards for approval. </a:t>
            </a:r>
            <a:endParaRPr lang="en-US" b="1" dirty="0">
              <a:solidFill>
                <a:srgbClr val="1C2B59"/>
              </a:solidFill>
              <a:latin typeface="Avenir LT Std 85 Heavy" charset="0"/>
              <a:ea typeface="Avenir LT Std 85 Heavy" charset="0"/>
              <a:cs typeface="Avenir LT Std 85 Heavy"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0650"/>
            <a:ext cx="9144000" cy="2000013"/>
          </a:xfrm>
          <a:prstGeom prst="rect">
            <a:avLst/>
          </a:prstGeom>
        </p:spPr>
      </p:pic>
    </p:spTree>
    <p:extLst>
      <p:ext uri="{BB962C8B-B14F-4D97-AF65-F5344CB8AC3E}">
        <p14:creationId xmlns:p14="http://schemas.microsoft.com/office/powerpoint/2010/main" val="1851880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AR Webinar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3758</TotalTime>
  <Words>635</Words>
  <Application>Microsoft Office PowerPoint</Application>
  <PresentationFormat>On-screen Show (4:3)</PresentationFormat>
  <Paragraphs>85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AR Webinar 2015</vt:lpstr>
      <vt:lpstr>PowerPoint Presentation</vt:lpstr>
      <vt:lpstr>PowerPoint Presentation</vt:lpstr>
      <vt:lpstr>PowerPoint Presentation</vt:lpstr>
      <vt:lpstr>Leakage Current Testing 101 – Introduction</vt:lpstr>
      <vt:lpstr>Potential Shock Hazards</vt:lpstr>
      <vt:lpstr>Effects of Electrical Current  on the Human Body</vt:lpstr>
      <vt:lpstr>Human Body Resistance</vt:lpstr>
      <vt:lpstr>PowerPoint Presentation</vt:lpstr>
      <vt:lpstr>Why Test?</vt:lpstr>
      <vt:lpstr>PowerPoint Presentation</vt:lpstr>
      <vt:lpstr>PowerPoint Presentation</vt:lpstr>
      <vt:lpstr>Leakage Current</vt:lpstr>
      <vt:lpstr>Leakage Current</vt:lpstr>
      <vt:lpstr>Leakage Current Types</vt:lpstr>
      <vt:lpstr>How is this Different? </vt:lpstr>
      <vt:lpstr>How is it Measured?</vt:lpstr>
      <vt:lpstr>How is it Measured?</vt:lpstr>
      <vt:lpstr>Earth Leakage</vt:lpstr>
      <vt:lpstr>Enclosure Leakage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the Standards – IEC 60601-1 Medical Equipment</vt:lpstr>
      <vt:lpstr>By the Standards – IEC 61010-1 Laboratory Equipment</vt:lpstr>
      <vt:lpstr>By the Standards – IEC 60950 IT Equipment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HIPOT TESTING 101</dc:title>
  <dc:creator>Syed Abidi</dc:creator>
  <cp:lastModifiedBy>Anthony Arroyo</cp:lastModifiedBy>
  <cp:revision>257</cp:revision>
  <dcterms:created xsi:type="dcterms:W3CDTF">2014-04-29T01:02:24Z</dcterms:created>
  <dcterms:modified xsi:type="dcterms:W3CDTF">2017-09-13T14:42:48Z</dcterms:modified>
</cp:coreProperties>
</file>